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8" r:id="rId4"/>
    <p:sldId id="259" r:id="rId5"/>
    <p:sldId id="260" r:id="rId6"/>
    <p:sldId id="261" r:id="rId7"/>
    <p:sldId id="262" r:id="rId8"/>
    <p:sldId id="263" r:id="rId9"/>
    <p:sldId id="29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4" r:id="rId28"/>
    <p:sldId id="283" r:id="rId29"/>
    <p:sldId id="284" r:id="rId30"/>
    <p:sldId id="285" r:id="rId31"/>
    <p:sldId id="286" r:id="rId32"/>
    <p:sldId id="287" r:id="rId33"/>
    <p:sldId id="295" r:id="rId34"/>
    <p:sldId id="291" r:id="rId35"/>
    <p:sldId id="292"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rgbClr val="FFC000"/>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E879172B-7080-4A65-98A1-8C2363DAA9C9}" type="presOf" srcId="{9EBB3D51-7407-4175-B6DC-E336D1FFDBAA}" destId="{31A30B43-5ED7-450F-ADFA-BC2AB9A51FA3}" srcOrd="0" destOrd="0" presId="urn:microsoft.com/office/officeart/2005/8/layout/chevron1"/>
    <dgm:cxn modelId="{303087FB-D01C-4736-B989-33789882EA4C}" type="presOf" srcId="{2765A424-4BEA-4523-9575-E5147E964D13}" destId="{F876DD91-EE71-4D0A-9E1D-4B177A64AC76}" srcOrd="0" destOrd="0" presId="urn:microsoft.com/office/officeart/2005/8/layout/chevron1"/>
    <dgm:cxn modelId="{486B3EEA-94F1-45E5-AA32-DE0195A930F7}" type="presOf" srcId="{106EEAC2-C7F4-4C47-B12A-4780341830C3}" destId="{90366B92-7F93-4B46-8325-83ECFC56D8F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7B252F83-3C8A-45B1-B475-1CA4AA5FA95D}" type="presOf" srcId="{54D0EFBB-4472-4F78-B0F2-6CADFDBA82D8}" destId="{8373B313-C044-41FD-AE25-D7179D7351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A1DA3908-F652-41C2-9AF8-3E86278E6B89}" type="presOf" srcId="{413CCFC9-F355-46BA-81A7-A970E27A136F}" destId="{0462A382-9357-460A-82EE-1B2BEDEB26B9}" srcOrd="0" destOrd="0" presId="urn:microsoft.com/office/officeart/2005/8/layout/chevron1"/>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60DB3ADE-97F1-4AB7-BDC5-50EE3946C0EC}" type="presOf" srcId="{DCB64C60-BC40-43F8-8D6F-278B33DB48A2}" destId="{663A9E64-D1C5-4897-AEF9-1DE5E448BE32}" srcOrd="0" destOrd="0" presId="urn:microsoft.com/office/officeart/2005/8/layout/chevron1"/>
    <dgm:cxn modelId="{D258DAED-3D24-43AB-8DC0-94278ADF9107}" type="presParOf" srcId="{0462A382-9357-460A-82EE-1B2BEDEB26B9}" destId="{F876DD91-EE71-4D0A-9E1D-4B177A64AC76}" srcOrd="0" destOrd="0" presId="urn:microsoft.com/office/officeart/2005/8/layout/chevron1"/>
    <dgm:cxn modelId="{F7DAC4C3-9640-4548-A21B-6A2139228AAE}" type="presParOf" srcId="{0462A382-9357-460A-82EE-1B2BEDEB26B9}" destId="{0F664CE2-C529-4FC9-BFBF-2520D893303D}" srcOrd="1" destOrd="0" presId="urn:microsoft.com/office/officeart/2005/8/layout/chevron1"/>
    <dgm:cxn modelId="{3A501562-A501-47B7-BA62-0727146B4C38}" type="presParOf" srcId="{0462A382-9357-460A-82EE-1B2BEDEB26B9}" destId="{8373B313-C044-41FD-AE25-D7179D735176}" srcOrd="2" destOrd="0" presId="urn:microsoft.com/office/officeart/2005/8/layout/chevron1"/>
    <dgm:cxn modelId="{FE4F5453-2ED4-41CD-8329-FA08E1989F7A}" type="presParOf" srcId="{0462A382-9357-460A-82EE-1B2BEDEB26B9}" destId="{D1B272FE-1B27-4F84-A91B-DBA55E9CA640}" srcOrd="3" destOrd="0" presId="urn:microsoft.com/office/officeart/2005/8/layout/chevron1"/>
    <dgm:cxn modelId="{F8B13D5D-47DE-49D1-A9A9-B9CEB32D04D1}" type="presParOf" srcId="{0462A382-9357-460A-82EE-1B2BEDEB26B9}" destId="{90366B92-7F93-4B46-8325-83ECFC56D8FC}" srcOrd="4" destOrd="0" presId="urn:microsoft.com/office/officeart/2005/8/layout/chevron1"/>
    <dgm:cxn modelId="{930F9C9F-A23A-4E06-99BB-09F8CCF77983}" type="presParOf" srcId="{0462A382-9357-460A-82EE-1B2BEDEB26B9}" destId="{5E4ACCB3-03D5-44DE-866F-575EBCC13E7B}" srcOrd="5" destOrd="0" presId="urn:microsoft.com/office/officeart/2005/8/layout/chevron1"/>
    <dgm:cxn modelId="{42C1997D-8328-454D-8855-D3177D367488}" type="presParOf" srcId="{0462A382-9357-460A-82EE-1B2BEDEB26B9}" destId="{31A30B43-5ED7-450F-ADFA-BC2AB9A51FA3}" srcOrd="6" destOrd="0" presId="urn:microsoft.com/office/officeart/2005/8/layout/chevron1"/>
    <dgm:cxn modelId="{A1E98188-9D38-4E90-AB82-1C1FCF82FF52}" type="presParOf" srcId="{0462A382-9357-460A-82EE-1B2BEDEB26B9}" destId="{9F421AAF-0D8A-4DC7-B2A7-8A43E102439D}" srcOrd="7" destOrd="0" presId="urn:microsoft.com/office/officeart/2005/8/layout/chevron1"/>
    <dgm:cxn modelId="{BA402280-5A94-4269-8D57-91FEF91553EE}"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5EBCF974-6133-41BF-BD6E-D2A8C04FAC02}" type="presOf" srcId="{413CCFC9-F355-46BA-81A7-A970E27A136F}" destId="{0462A382-9357-460A-82EE-1B2BEDEB26B9}" srcOrd="0" destOrd="0" presId="urn:microsoft.com/office/officeart/2005/8/layout/chevron1"/>
    <dgm:cxn modelId="{9462BEBF-7B53-445B-9B8A-2366D99DF747}" type="presOf" srcId="{106EEAC2-C7F4-4C47-B12A-4780341830C3}" destId="{90366B92-7F93-4B46-8325-83ECFC56D8FC}" srcOrd="0" destOrd="0" presId="urn:microsoft.com/office/officeart/2005/8/layout/chevron1"/>
    <dgm:cxn modelId="{CB01D276-19C5-426C-8FDC-6408930DE3C1}" type="presOf" srcId="{54D0EFBB-4472-4F78-B0F2-6CADFDBA82D8}" destId="{8373B313-C044-41FD-AE25-D7179D735176}" srcOrd="0" destOrd="0" presId="urn:microsoft.com/office/officeart/2005/8/layout/chevron1"/>
    <dgm:cxn modelId="{5AEAE7AD-4B97-4502-A2DE-15459686030E}" type="presOf" srcId="{ED45F6E8-247F-46E6-84D7-F374E6947D08}" destId="{481B2CA6-8258-4825-AE7D-94E2970A24B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7ADE0D36-8CDD-44A3-8359-99EED88A8F11}" type="presOf" srcId="{DCB64C60-BC40-43F8-8D6F-278B33DB48A2}" destId="{663A9E64-D1C5-4897-AEF9-1DE5E448BE32}" srcOrd="0" destOrd="0" presId="urn:microsoft.com/office/officeart/2005/8/layout/chevron1"/>
    <dgm:cxn modelId="{BAEAA154-993A-448F-9161-23BBA5210CF8}" type="presOf" srcId="{2765A424-4BEA-4523-9575-E5147E964D13}" destId="{F876DD91-EE71-4D0A-9E1D-4B177A64AC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D113BE27-41F8-409B-AF72-41CF1F7FCE55}" srcId="{413CCFC9-F355-46BA-81A7-A970E27A136F}" destId="{DCB64C60-BC40-43F8-8D6F-278B33DB48A2}" srcOrd="3" destOrd="0" parTransId="{189E8FA1-FFDC-4B03-9E1B-94D516BF43D7}" sibTransId="{423B7824-0B69-45A1-8A23-BEF4971E269D}"/>
    <dgm:cxn modelId="{E2138417-F670-4E8F-9A77-14271B06EBA2}" type="presParOf" srcId="{0462A382-9357-460A-82EE-1B2BEDEB26B9}" destId="{F876DD91-EE71-4D0A-9E1D-4B177A64AC76}" srcOrd="0" destOrd="0" presId="urn:microsoft.com/office/officeart/2005/8/layout/chevron1"/>
    <dgm:cxn modelId="{D7E9A286-9DD6-4F8B-A578-FD43141786A9}" type="presParOf" srcId="{0462A382-9357-460A-82EE-1B2BEDEB26B9}" destId="{0F664CE2-C529-4FC9-BFBF-2520D893303D}" srcOrd="1" destOrd="0" presId="urn:microsoft.com/office/officeart/2005/8/layout/chevron1"/>
    <dgm:cxn modelId="{74524191-1862-4F58-ADA1-D7C2459F4867}" type="presParOf" srcId="{0462A382-9357-460A-82EE-1B2BEDEB26B9}" destId="{8373B313-C044-41FD-AE25-D7179D735176}" srcOrd="2" destOrd="0" presId="urn:microsoft.com/office/officeart/2005/8/layout/chevron1"/>
    <dgm:cxn modelId="{16DF2576-0472-48F7-A43B-C1329709B8DA}" type="presParOf" srcId="{0462A382-9357-460A-82EE-1B2BEDEB26B9}" destId="{D1B272FE-1B27-4F84-A91B-DBA55E9CA640}" srcOrd="3" destOrd="0" presId="urn:microsoft.com/office/officeart/2005/8/layout/chevron1"/>
    <dgm:cxn modelId="{543D4357-6EE9-4F9B-AD4C-B3894AF709C3}" type="presParOf" srcId="{0462A382-9357-460A-82EE-1B2BEDEB26B9}" destId="{90366B92-7F93-4B46-8325-83ECFC56D8FC}" srcOrd="4" destOrd="0" presId="urn:microsoft.com/office/officeart/2005/8/layout/chevron1"/>
    <dgm:cxn modelId="{E8010EE0-A513-4FB2-B4A6-9EF6316271FB}" type="presParOf" srcId="{0462A382-9357-460A-82EE-1B2BEDEB26B9}" destId="{5E4ACCB3-03D5-44DE-866F-575EBCC13E7B}" srcOrd="5" destOrd="0" presId="urn:microsoft.com/office/officeart/2005/8/layout/chevron1"/>
    <dgm:cxn modelId="{44985C9C-BB66-4E5E-9B8F-43E7375805BA}" type="presParOf" srcId="{0462A382-9357-460A-82EE-1B2BEDEB26B9}" destId="{663A9E64-D1C5-4897-AEF9-1DE5E448BE32}" srcOrd="6" destOrd="0" presId="urn:microsoft.com/office/officeart/2005/8/layout/chevron1"/>
    <dgm:cxn modelId="{2DA737DF-E717-40ED-A32C-F8D4C1C6B5A8}" type="presParOf" srcId="{0462A382-9357-460A-82EE-1B2BEDEB26B9}" destId="{F2CD9D4A-B0BD-476D-91AD-6AACBCE5D619}" srcOrd="7" destOrd="0" presId="urn:microsoft.com/office/officeart/2005/8/layout/chevron1"/>
    <dgm:cxn modelId="{153D1014-26E4-4722-A24D-34B9C004D790}"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22262197-4EB6-4BD1-9662-E09085EDD193}" type="presOf" srcId="{ED45F6E8-247F-46E6-84D7-F374E6947D08}" destId="{481B2CA6-8258-4825-AE7D-94E2970A24BC}" srcOrd="0" destOrd="0" presId="urn:microsoft.com/office/officeart/2005/8/layout/chevron1"/>
    <dgm:cxn modelId="{7CCB3CE3-C944-43D2-B564-74BB3101B83C}" type="presOf" srcId="{106EEAC2-C7F4-4C47-B12A-4780341830C3}" destId="{90366B92-7F93-4B46-8325-83ECFC56D8FC}" srcOrd="0" destOrd="0" presId="urn:microsoft.com/office/officeart/2005/8/layout/chevron1"/>
    <dgm:cxn modelId="{B1CCB094-6072-41CA-B414-B8D0BFBD8122}" type="presOf" srcId="{54D0EFBB-4472-4F78-B0F2-6CADFDBA82D8}" destId="{8373B313-C044-41FD-AE25-D7179D735176}"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C6FF17C9-C30F-4002-8DA0-CF17A6D4AC04}" type="presOf" srcId="{413CCFC9-F355-46BA-81A7-A970E27A136F}" destId="{0462A382-9357-460A-82EE-1B2BEDEB26B9}"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9B7FFA43-DCC5-476D-A7B6-16BAE537F7CA}"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FDFC7557-3927-44F6-ADFD-1678693735B0}" type="presOf" srcId="{DCB64C60-BC40-43F8-8D6F-278B33DB48A2}" destId="{663A9E64-D1C5-4897-AEF9-1DE5E448BE32}" srcOrd="0" destOrd="0" presId="urn:microsoft.com/office/officeart/2005/8/layout/chevron1"/>
    <dgm:cxn modelId="{C0E5C7C7-EF59-4C0D-A536-8733DE0B3A01}" type="presParOf" srcId="{0462A382-9357-460A-82EE-1B2BEDEB26B9}" destId="{F876DD91-EE71-4D0A-9E1D-4B177A64AC76}" srcOrd="0" destOrd="0" presId="urn:microsoft.com/office/officeart/2005/8/layout/chevron1"/>
    <dgm:cxn modelId="{FAB75E2F-C0CF-4F56-84CC-A7572F3EF44E}" type="presParOf" srcId="{0462A382-9357-460A-82EE-1B2BEDEB26B9}" destId="{0F664CE2-C529-4FC9-BFBF-2520D893303D}" srcOrd="1" destOrd="0" presId="urn:microsoft.com/office/officeart/2005/8/layout/chevron1"/>
    <dgm:cxn modelId="{8EF88422-C54E-4518-BA79-73AB160FEBA9}" type="presParOf" srcId="{0462A382-9357-460A-82EE-1B2BEDEB26B9}" destId="{8373B313-C044-41FD-AE25-D7179D735176}" srcOrd="2" destOrd="0" presId="urn:microsoft.com/office/officeart/2005/8/layout/chevron1"/>
    <dgm:cxn modelId="{F3521D1F-007D-467A-B62C-5A86CF1CAC6F}" type="presParOf" srcId="{0462A382-9357-460A-82EE-1B2BEDEB26B9}" destId="{D1B272FE-1B27-4F84-A91B-DBA55E9CA640}" srcOrd="3" destOrd="0" presId="urn:microsoft.com/office/officeart/2005/8/layout/chevron1"/>
    <dgm:cxn modelId="{10AD863B-8A77-4102-A768-78642A5863AE}" type="presParOf" srcId="{0462A382-9357-460A-82EE-1B2BEDEB26B9}" destId="{90366B92-7F93-4B46-8325-83ECFC56D8FC}" srcOrd="4" destOrd="0" presId="urn:microsoft.com/office/officeart/2005/8/layout/chevron1"/>
    <dgm:cxn modelId="{86E09265-17BA-4732-BE74-B9FC5FA61527}" type="presParOf" srcId="{0462A382-9357-460A-82EE-1B2BEDEB26B9}" destId="{5E4ACCB3-03D5-44DE-866F-575EBCC13E7B}" srcOrd="5" destOrd="0" presId="urn:microsoft.com/office/officeart/2005/8/layout/chevron1"/>
    <dgm:cxn modelId="{F8DA78DD-9EB1-4A18-8C73-C71AE8DD2D52}" type="presParOf" srcId="{0462A382-9357-460A-82EE-1B2BEDEB26B9}" destId="{663A9E64-D1C5-4897-AEF9-1DE5E448BE32}" srcOrd="6" destOrd="0" presId="urn:microsoft.com/office/officeart/2005/8/layout/chevron1"/>
    <dgm:cxn modelId="{0FE28DDE-F469-4022-93BE-006A29DD1DB8}" type="presParOf" srcId="{0462A382-9357-460A-82EE-1B2BEDEB26B9}" destId="{F2CD9D4A-B0BD-476D-91AD-6AACBCE5D619}" srcOrd="7" destOrd="0" presId="urn:microsoft.com/office/officeart/2005/8/layout/chevron1"/>
    <dgm:cxn modelId="{B882F9B4-141A-4E4A-AF1B-438EC0B6CFF8}"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6058D142-725B-4263-83D4-326878BB115C}" type="presOf" srcId="{DCB64C60-BC40-43F8-8D6F-278B33DB48A2}" destId="{663A9E64-D1C5-4897-AEF9-1DE5E448BE32}"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0BD9B9B0-FC38-4569-AB30-9057B73947A4}" srcId="{413CCFC9-F355-46BA-81A7-A970E27A136F}" destId="{106EEAC2-C7F4-4C47-B12A-4780341830C3}" srcOrd="2" destOrd="0" parTransId="{23762D48-ADA2-4D2B-A794-45AEDB798FD1}" sibTransId="{147B1FDB-3C28-4324-9643-EA31703318BF}"/>
    <dgm:cxn modelId="{075AD290-86DF-4B13-A7F9-A3EFD9A1FEE9}" type="presOf" srcId="{ED45F6E8-247F-46E6-84D7-F374E6947D08}" destId="{481B2CA6-8258-4825-AE7D-94E2970A24BC}" srcOrd="0" destOrd="0" presId="urn:microsoft.com/office/officeart/2005/8/layout/chevron1"/>
    <dgm:cxn modelId="{8EAB672A-B792-478A-B320-889E21D48ED0}" type="presOf" srcId="{106EEAC2-C7F4-4C47-B12A-4780341830C3}" destId="{90366B92-7F93-4B46-8325-83ECFC56D8FC}"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05241742-8834-4E75-9F20-0DB26608634A}" type="presOf" srcId="{54D0EFBB-4472-4F78-B0F2-6CADFDBA82D8}" destId="{8373B313-C044-41FD-AE25-D7179D735176}"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D941F4F2-68A3-4CFB-9DAB-4805DB0737E0}" type="presOf" srcId="{2765A424-4BEA-4523-9575-E5147E964D13}" destId="{F876DD91-EE71-4D0A-9E1D-4B177A64AC76}" srcOrd="0" destOrd="0" presId="urn:microsoft.com/office/officeart/2005/8/layout/chevron1"/>
    <dgm:cxn modelId="{2AD9F0CC-072A-4469-91A1-6A7C890D1043}" type="presOf" srcId="{413CCFC9-F355-46BA-81A7-A970E27A136F}" destId="{0462A382-9357-460A-82EE-1B2BEDEB26B9}" srcOrd="0" destOrd="0" presId="urn:microsoft.com/office/officeart/2005/8/layout/chevron1"/>
    <dgm:cxn modelId="{34C6E720-7391-467A-B328-41CC8975D208}" type="presParOf" srcId="{0462A382-9357-460A-82EE-1B2BEDEB26B9}" destId="{F876DD91-EE71-4D0A-9E1D-4B177A64AC76}" srcOrd="0" destOrd="0" presId="urn:microsoft.com/office/officeart/2005/8/layout/chevron1"/>
    <dgm:cxn modelId="{C38F446B-B154-49F8-BC31-8BC11A5CE7AC}" type="presParOf" srcId="{0462A382-9357-460A-82EE-1B2BEDEB26B9}" destId="{0F664CE2-C529-4FC9-BFBF-2520D893303D}" srcOrd="1" destOrd="0" presId="urn:microsoft.com/office/officeart/2005/8/layout/chevron1"/>
    <dgm:cxn modelId="{4D742485-D8DD-461C-AB57-1CC83CA0BD16}" type="presParOf" srcId="{0462A382-9357-460A-82EE-1B2BEDEB26B9}" destId="{8373B313-C044-41FD-AE25-D7179D735176}" srcOrd="2" destOrd="0" presId="urn:microsoft.com/office/officeart/2005/8/layout/chevron1"/>
    <dgm:cxn modelId="{2C126843-93E5-4857-808E-B4CD9C2F3F24}" type="presParOf" srcId="{0462A382-9357-460A-82EE-1B2BEDEB26B9}" destId="{D1B272FE-1B27-4F84-A91B-DBA55E9CA640}" srcOrd="3" destOrd="0" presId="urn:microsoft.com/office/officeart/2005/8/layout/chevron1"/>
    <dgm:cxn modelId="{9FBF4677-488C-45E6-8A2E-32BD1AE676F4}" type="presParOf" srcId="{0462A382-9357-460A-82EE-1B2BEDEB26B9}" destId="{90366B92-7F93-4B46-8325-83ECFC56D8FC}" srcOrd="4" destOrd="0" presId="urn:microsoft.com/office/officeart/2005/8/layout/chevron1"/>
    <dgm:cxn modelId="{5742CE3D-CC98-4429-B594-125AFB918795}" type="presParOf" srcId="{0462A382-9357-460A-82EE-1B2BEDEB26B9}" destId="{5E4ACCB3-03D5-44DE-866F-575EBCC13E7B}" srcOrd="5" destOrd="0" presId="urn:microsoft.com/office/officeart/2005/8/layout/chevron1"/>
    <dgm:cxn modelId="{22F051A3-64A0-4D7E-8515-E87E4908A59E}" type="presParOf" srcId="{0462A382-9357-460A-82EE-1B2BEDEB26B9}" destId="{663A9E64-D1C5-4897-AEF9-1DE5E448BE32}" srcOrd="6" destOrd="0" presId="urn:microsoft.com/office/officeart/2005/8/layout/chevron1"/>
    <dgm:cxn modelId="{7DC3F67E-E67F-46B6-8F48-AB1171FE17DE}" type="presParOf" srcId="{0462A382-9357-460A-82EE-1B2BEDEB26B9}" destId="{F2CD9D4A-B0BD-476D-91AD-6AACBCE5D619}" srcOrd="7" destOrd="0" presId="urn:microsoft.com/office/officeart/2005/8/layout/chevron1"/>
    <dgm:cxn modelId="{E0B54FD3-9EE0-483C-966D-EB3629DF9BAF}"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03ECA287-11E4-4657-84E6-66BD4E6383B4}" type="presOf" srcId="{54D0EFBB-4472-4F78-B0F2-6CADFDBA82D8}" destId="{8373B313-C044-41FD-AE25-D7179D7351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27074174-9B76-4012-9334-EB49A1A50E1E}"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FA8CBBF0-4ECB-4E79-ACE6-5A0376802786}" type="presOf" srcId="{106EEAC2-C7F4-4C47-B12A-4780341830C3}" destId="{90366B92-7F93-4B46-8325-83ECFC56D8FC}"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1E3FCD55-C20B-41F1-9997-14189C106BF4}" type="presOf" srcId="{2765A424-4BEA-4523-9575-E5147E964D13}" destId="{F876DD91-EE71-4D0A-9E1D-4B177A64AC76}" srcOrd="0" destOrd="0" presId="urn:microsoft.com/office/officeart/2005/8/layout/chevron1"/>
    <dgm:cxn modelId="{D5D2DA80-1CCB-4A57-AA6C-4B41E933E1BF}" type="presOf" srcId="{ED45F6E8-247F-46E6-84D7-F374E6947D08}" destId="{481B2CA6-8258-4825-AE7D-94E2970A24BC}" srcOrd="0" destOrd="0" presId="urn:microsoft.com/office/officeart/2005/8/layout/chevron1"/>
    <dgm:cxn modelId="{78DF2E44-B334-4702-BA48-023644CC06CC}" type="presOf" srcId="{DCB64C60-BC40-43F8-8D6F-278B33DB48A2}" destId="{663A9E64-D1C5-4897-AEF9-1DE5E448BE32}"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878EEA33-E426-4DE2-BBCA-977B51CDF691}" type="presParOf" srcId="{0462A382-9357-460A-82EE-1B2BEDEB26B9}" destId="{F876DD91-EE71-4D0A-9E1D-4B177A64AC76}" srcOrd="0" destOrd="0" presId="urn:microsoft.com/office/officeart/2005/8/layout/chevron1"/>
    <dgm:cxn modelId="{B67AF091-5738-49AB-B8FE-7B59E7619826}" type="presParOf" srcId="{0462A382-9357-460A-82EE-1B2BEDEB26B9}" destId="{0F664CE2-C529-4FC9-BFBF-2520D893303D}" srcOrd="1" destOrd="0" presId="urn:microsoft.com/office/officeart/2005/8/layout/chevron1"/>
    <dgm:cxn modelId="{53D73FCF-B4EE-4FDD-8680-09E250CD1AB3}" type="presParOf" srcId="{0462A382-9357-460A-82EE-1B2BEDEB26B9}" destId="{8373B313-C044-41FD-AE25-D7179D735176}" srcOrd="2" destOrd="0" presId="urn:microsoft.com/office/officeart/2005/8/layout/chevron1"/>
    <dgm:cxn modelId="{1244094A-447F-4F17-A287-8C83FC53A603}" type="presParOf" srcId="{0462A382-9357-460A-82EE-1B2BEDEB26B9}" destId="{D1B272FE-1B27-4F84-A91B-DBA55E9CA640}" srcOrd="3" destOrd="0" presId="urn:microsoft.com/office/officeart/2005/8/layout/chevron1"/>
    <dgm:cxn modelId="{05219E3D-01B9-40BA-872D-799A8294C932}" type="presParOf" srcId="{0462A382-9357-460A-82EE-1B2BEDEB26B9}" destId="{90366B92-7F93-4B46-8325-83ECFC56D8FC}" srcOrd="4" destOrd="0" presId="urn:microsoft.com/office/officeart/2005/8/layout/chevron1"/>
    <dgm:cxn modelId="{3BEE0FE2-0128-4313-A3D6-B0354C1EA94B}" type="presParOf" srcId="{0462A382-9357-460A-82EE-1B2BEDEB26B9}" destId="{5E4ACCB3-03D5-44DE-866F-575EBCC13E7B}" srcOrd="5" destOrd="0" presId="urn:microsoft.com/office/officeart/2005/8/layout/chevron1"/>
    <dgm:cxn modelId="{D8B27EF5-25DD-4238-A4A2-CAAA83C39A72}" type="presParOf" srcId="{0462A382-9357-460A-82EE-1B2BEDEB26B9}" destId="{663A9E64-D1C5-4897-AEF9-1DE5E448BE32}" srcOrd="6" destOrd="0" presId="urn:microsoft.com/office/officeart/2005/8/layout/chevron1"/>
    <dgm:cxn modelId="{1C611B4A-D9D5-45FC-AD54-9EE74E14B134}" type="presParOf" srcId="{0462A382-9357-460A-82EE-1B2BEDEB26B9}" destId="{F2CD9D4A-B0BD-476D-91AD-6AACBCE5D619}" srcOrd="7" destOrd="0" presId="urn:microsoft.com/office/officeart/2005/8/layout/chevron1"/>
    <dgm:cxn modelId="{2A966BBF-55D1-41C8-8CCA-2D897F71CB1C}"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1AE8BADB-C4B8-4414-80C9-B07E86A6E5D0}"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6A5E6609-269E-48F4-939C-BF1FC3BB10A2}" type="presOf" srcId="{106EEAC2-C7F4-4C47-B12A-4780341830C3}" destId="{90366B92-7F93-4B46-8325-83ECFC56D8FC}" srcOrd="0" destOrd="0" presId="urn:microsoft.com/office/officeart/2005/8/layout/chevron1"/>
    <dgm:cxn modelId="{8F5F5AED-D2AA-4AD0-A43B-25FFE7429289}" type="presOf" srcId="{DCB64C60-BC40-43F8-8D6F-278B33DB48A2}" destId="{663A9E64-D1C5-4897-AEF9-1DE5E448BE32}"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CFA580CD-59BB-426F-B0FB-F38D9E581AA4}" type="presOf" srcId="{54D0EFBB-4472-4F78-B0F2-6CADFDBA82D8}" destId="{8373B313-C044-41FD-AE25-D7179D735176}" srcOrd="0" destOrd="0" presId="urn:microsoft.com/office/officeart/2005/8/layout/chevron1"/>
    <dgm:cxn modelId="{B81D794E-28DC-4A09-8FB3-15F277E50FD4}" type="presOf" srcId="{2765A424-4BEA-4523-9575-E5147E964D13}" destId="{F876DD91-EE71-4D0A-9E1D-4B177A64AC76}" srcOrd="0" destOrd="0" presId="urn:microsoft.com/office/officeart/2005/8/layout/chevron1"/>
    <dgm:cxn modelId="{A6859051-A24D-4067-9B9E-55C6067888B4}" type="presOf" srcId="{ED45F6E8-247F-46E6-84D7-F374E6947D08}" destId="{481B2CA6-8258-4825-AE7D-94E2970A24BC}"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D113BE27-41F8-409B-AF72-41CF1F7FCE55}" srcId="{413CCFC9-F355-46BA-81A7-A970E27A136F}" destId="{DCB64C60-BC40-43F8-8D6F-278B33DB48A2}" srcOrd="3" destOrd="0" parTransId="{189E8FA1-FFDC-4B03-9E1B-94D516BF43D7}" sibTransId="{423B7824-0B69-45A1-8A23-BEF4971E269D}"/>
    <dgm:cxn modelId="{CF6592F2-23E5-46D2-8A96-AF351E23789A}" type="presParOf" srcId="{0462A382-9357-460A-82EE-1B2BEDEB26B9}" destId="{F876DD91-EE71-4D0A-9E1D-4B177A64AC76}" srcOrd="0" destOrd="0" presId="urn:microsoft.com/office/officeart/2005/8/layout/chevron1"/>
    <dgm:cxn modelId="{0B28C7B5-AF9D-4C19-B030-5E2C8D741493}" type="presParOf" srcId="{0462A382-9357-460A-82EE-1B2BEDEB26B9}" destId="{0F664CE2-C529-4FC9-BFBF-2520D893303D}" srcOrd="1" destOrd="0" presId="urn:microsoft.com/office/officeart/2005/8/layout/chevron1"/>
    <dgm:cxn modelId="{296FE9C9-B586-4191-815F-240B54C595D6}" type="presParOf" srcId="{0462A382-9357-460A-82EE-1B2BEDEB26B9}" destId="{8373B313-C044-41FD-AE25-D7179D735176}" srcOrd="2" destOrd="0" presId="urn:microsoft.com/office/officeart/2005/8/layout/chevron1"/>
    <dgm:cxn modelId="{571FA355-BE6C-4048-BB1F-623FE5CD541A}" type="presParOf" srcId="{0462A382-9357-460A-82EE-1B2BEDEB26B9}" destId="{D1B272FE-1B27-4F84-A91B-DBA55E9CA640}" srcOrd="3" destOrd="0" presId="urn:microsoft.com/office/officeart/2005/8/layout/chevron1"/>
    <dgm:cxn modelId="{AB148874-DDAC-4A4A-9EEF-3B19357A2F6F}" type="presParOf" srcId="{0462A382-9357-460A-82EE-1B2BEDEB26B9}" destId="{90366B92-7F93-4B46-8325-83ECFC56D8FC}" srcOrd="4" destOrd="0" presId="urn:microsoft.com/office/officeart/2005/8/layout/chevron1"/>
    <dgm:cxn modelId="{BCC3C511-0F02-4920-AA34-6EEE6A490A63}" type="presParOf" srcId="{0462A382-9357-460A-82EE-1B2BEDEB26B9}" destId="{5E4ACCB3-03D5-44DE-866F-575EBCC13E7B}" srcOrd="5" destOrd="0" presId="urn:microsoft.com/office/officeart/2005/8/layout/chevron1"/>
    <dgm:cxn modelId="{0E8A69AB-8C64-44A1-8833-F74CF70408DF}" type="presParOf" srcId="{0462A382-9357-460A-82EE-1B2BEDEB26B9}" destId="{663A9E64-D1C5-4897-AEF9-1DE5E448BE32}" srcOrd="6" destOrd="0" presId="urn:microsoft.com/office/officeart/2005/8/layout/chevron1"/>
    <dgm:cxn modelId="{B16FDC74-4C02-45DA-A02A-FE72E91922DC}" type="presParOf" srcId="{0462A382-9357-460A-82EE-1B2BEDEB26B9}" destId="{F2CD9D4A-B0BD-476D-91AD-6AACBCE5D619}" srcOrd="7" destOrd="0" presId="urn:microsoft.com/office/officeart/2005/8/layout/chevron1"/>
    <dgm:cxn modelId="{EF1D9466-2B2F-4314-8717-D88864E20F9B}"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E6409AA7-3183-4E0E-8651-0B1B7FBEDEFF}" type="presOf" srcId="{DCB64C60-BC40-43F8-8D6F-278B33DB48A2}" destId="{663A9E64-D1C5-4897-AEF9-1DE5E448BE32}"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9841C1B5-14F2-407B-AB38-273C857B4C43}" srcId="{413CCFC9-F355-46BA-81A7-A970E27A136F}" destId="{54D0EFBB-4472-4F78-B0F2-6CADFDBA82D8}" srcOrd="1" destOrd="0" parTransId="{F62505C2-5EE4-448F-B6DA-70A971FA008A}" sibTransId="{37675795-FA61-4570-85D4-B967FCEFF5B5}"/>
    <dgm:cxn modelId="{FAF2DECE-CFE3-489A-B316-A2EF1AEF9C88}" type="presOf" srcId="{ED45F6E8-247F-46E6-84D7-F374E6947D08}" destId="{481B2CA6-8258-4825-AE7D-94E2970A24BC}" srcOrd="0" destOrd="0" presId="urn:microsoft.com/office/officeart/2005/8/layout/chevron1"/>
    <dgm:cxn modelId="{665D4391-61F7-4FCA-8D54-11141C642F95}" type="presOf" srcId="{106EEAC2-C7F4-4C47-B12A-4780341830C3}" destId="{90366B92-7F93-4B46-8325-83ECFC56D8FC}" srcOrd="0" destOrd="0" presId="urn:microsoft.com/office/officeart/2005/8/layout/chevron1"/>
    <dgm:cxn modelId="{907CAA8D-213B-4DC3-8EE6-BAC2729B18F0}" type="presOf" srcId="{2765A424-4BEA-4523-9575-E5147E964D13}" destId="{F876DD91-EE71-4D0A-9E1D-4B177A64AC76}"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B28A76DD-E47B-4280-BCE7-E7021B1B59AE}" srcId="{413CCFC9-F355-46BA-81A7-A970E27A136F}" destId="{2765A424-4BEA-4523-9575-E5147E964D13}" srcOrd="0" destOrd="0" parTransId="{77EF9D25-5A71-4BC5-B429-1DACDF24EE41}" sibTransId="{32092377-A04B-494E-BF3E-EABFB5E7D0F9}"/>
    <dgm:cxn modelId="{19454B65-A1CF-48DE-83E1-3FE40264AA30}" type="presOf" srcId="{413CCFC9-F355-46BA-81A7-A970E27A136F}" destId="{0462A382-9357-460A-82EE-1B2BEDEB26B9}"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43D82E0A-7F2F-454C-B310-5F5F0C778FAE}" type="presOf" srcId="{54D0EFBB-4472-4F78-B0F2-6CADFDBA82D8}" destId="{8373B313-C044-41FD-AE25-D7179D735176}" srcOrd="0" destOrd="0" presId="urn:microsoft.com/office/officeart/2005/8/layout/chevron1"/>
    <dgm:cxn modelId="{0433FF8C-A630-47BD-BE60-6606D95DE380}" type="presParOf" srcId="{0462A382-9357-460A-82EE-1B2BEDEB26B9}" destId="{F876DD91-EE71-4D0A-9E1D-4B177A64AC76}" srcOrd="0" destOrd="0" presId="urn:microsoft.com/office/officeart/2005/8/layout/chevron1"/>
    <dgm:cxn modelId="{41D3DF6D-2E47-4D83-8B12-AFDBE11BA506}" type="presParOf" srcId="{0462A382-9357-460A-82EE-1B2BEDEB26B9}" destId="{0F664CE2-C529-4FC9-BFBF-2520D893303D}" srcOrd="1" destOrd="0" presId="urn:microsoft.com/office/officeart/2005/8/layout/chevron1"/>
    <dgm:cxn modelId="{41660399-864F-4056-B402-5E9C19A538AB}" type="presParOf" srcId="{0462A382-9357-460A-82EE-1B2BEDEB26B9}" destId="{8373B313-C044-41FD-AE25-D7179D735176}" srcOrd="2" destOrd="0" presId="urn:microsoft.com/office/officeart/2005/8/layout/chevron1"/>
    <dgm:cxn modelId="{BF1413F2-CCC1-4DFD-989E-F5F2C78910D0}" type="presParOf" srcId="{0462A382-9357-460A-82EE-1B2BEDEB26B9}" destId="{D1B272FE-1B27-4F84-A91B-DBA55E9CA640}" srcOrd="3" destOrd="0" presId="urn:microsoft.com/office/officeart/2005/8/layout/chevron1"/>
    <dgm:cxn modelId="{02E0D9C9-A817-4F00-858A-01142B489ABC}" type="presParOf" srcId="{0462A382-9357-460A-82EE-1B2BEDEB26B9}" destId="{90366B92-7F93-4B46-8325-83ECFC56D8FC}" srcOrd="4" destOrd="0" presId="urn:microsoft.com/office/officeart/2005/8/layout/chevron1"/>
    <dgm:cxn modelId="{8227AD87-8825-4EF3-BEF4-09FC0C1CAF2C}" type="presParOf" srcId="{0462A382-9357-460A-82EE-1B2BEDEB26B9}" destId="{5E4ACCB3-03D5-44DE-866F-575EBCC13E7B}" srcOrd="5" destOrd="0" presId="urn:microsoft.com/office/officeart/2005/8/layout/chevron1"/>
    <dgm:cxn modelId="{E9188C83-7FCD-44CB-86FC-09309D1399D6}" type="presParOf" srcId="{0462A382-9357-460A-82EE-1B2BEDEB26B9}" destId="{663A9E64-D1C5-4897-AEF9-1DE5E448BE32}" srcOrd="6" destOrd="0" presId="urn:microsoft.com/office/officeart/2005/8/layout/chevron1"/>
    <dgm:cxn modelId="{13778A65-6FD6-416E-9C7B-FE06DB1A3DFC}" type="presParOf" srcId="{0462A382-9357-460A-82EE-1B2BEDEB26B9}" destId="{F2CD9D4A-B0BD-476D-91AD-6AACBCE5D619}" srcOrd="7" destOrd="0" presId="urn:microsoft.com/office/officeart/2005/8/layout/chevron1"/>
    <dgm:cxn modelId="{47815F2B-6D9A-4DF7-9F43-6190B6E3F383}"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0BD9B9B0-FC38-4569-AB30-9057B73947A4}" srcId="{413CCFC9-F355-46BA-81A7-A970E27A136F}" destId="{106EEAC2-C7F4-4C47-B12A-4780341830C3}" srcOrd="2" destOrd="0" parTransId="{23762D48-ADA2-4D2B-A794-45AEDB798FD1}" sibTransId="{147B1FDB-3C28-4324-9643-EA31703318BF}"/>
    <dgm:cxn modelId="{9841C1B5-14F2-407B-AB38-273C857B4C43}" srcId="{413CCFC9-F355-46BA-81A7-A970E27A136F}" destId="{54D0EFBB-4472-4F78-B0F2-6CADFDBA82D8}" srcOrd="1" destOrd="0" parTransId="{F62505C2-5EE4-448F-B6DA-70A971FA008A}" sibTransId="{37675795-FA61-4570-85D4-B967FCEFF5B5}"/>
    <dgm:cxn modelId="{0CF46F80-F0D0-4FC9-A854-53CADD65E889}" type="presOf" srcId="{106EEAC2-C7F4-4C47-B12A-4780341830C3}" destId="{90366B92-7F93-4B46-8325-83ECFC56D8FC}" srcOrd="0" destOrd="0" presId="urn:microsoft.com/office/officeart/2005/8/layout/chevron1"/>
    <dgm:cxn modelId="{C1B91D7D-CA91-4DA8-97BC-0D688B557C2F}" type="presOf" srcId="{DCB64C60-BC40-43F8-8D6F-278B33DB48A2}" destId="{663A9E64-D1C5-4897-AEF9-1DE5E448BE32}" srcOrd="0" destOrd="0" presId="urn:microsoft.com/office/officeart/2005/8/layout/chevron1"/>
    <dgm:cxn modelId="{1125A52D-F3FE-4D80-9DF1-3135FACEFE2E}" type="presOf" srcId="{2765A424-4BEA-4523-9575-E5147E964D13}" destId="{F876DD91-EE71-4D0A-9E1D-4B177A64AC76}"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3" destOrd="0" parTransId="{189E8FA1-FFDC-4B03-9E1B-94D516BF43D7}" sibTransId="{423B7824-0B69-45A1-8A23-BEF4971E269D}"/>
    <dgm:cxn modelId="{05DBBF7F-66EB-480C-89F0-1A491DA2982A}" type="presOf" srcId="{413CCFC9-F355-46BA-81A7-A970E27A136F}" destId="{0462A382-9357-460A-82EE-1B2BEDEB26B9}" srcOrd="0" destOrd="0" presId="urn:microsoft.com/office/officeart/2005/8/layout/chevron1"/>
    <dgm:cxn modelId="{7E6202BE-A156-4D05-A49B-4C4C559F0B2B}" type="presOf" srcId="{54D0EFBB-4472-4F78-B0F2-6CADFDBA82D8}" destId="{8373B313-C044-41FD-AE25-D7179D735176}" srcOrd="0" destOrd="0" presId="urn:microsoft.com/office/officeart/2005/8/layout/chevron1"/>
    <dgm:cxn modelId="{18B42F68-FCA5-4E06-A7D4-2242FB3ECAE9}" type="presOf" srcId="{ED45F6E8-247F-46E6-84D7-F374E6947D08}" destId="{481B2CA6-8258-4825-AE7D-94E2970A24BC}" srcOrd="0" destOrd="0" presId="urn:microsoft.com/office/officeart/2005/8/layout/chevron1"/>
    <dgm:cxn modelId="{AC37E15E-2A55-461C-82A2-8723FA786D0B}" type="presParOf" srcId="{0462A382-9357-460A-82EE-1B2BEDEB26B9}" destId="{F876DD91-EE71-4D0A-9E1D-4B177A64AC76}" srcOrd="0" destOrd="0" presId="urn:microsoft.com/office/officeart/2005/8/layout/chevron1"/>
    <dgm:cxn modelId="{EE74C304-D86E-400A-AEB5-4570F4E996CF}" type="presParOf" srcId="{0462A382-9357-460A-82EE-1B2BEDEB26B9}" destId="{0F664CE2-C529-4FC9-BFBF-2520D893303D}" srcOrd="1" destOrd="0" presId="urn:microsoft.com/office/officeart/2005/8/layout/chevron1"/>
    <dgm:cxn modelId="{A841797D-DEA5-4572-9A84-DE623DD8406A}" type="presParOf" srcId="{0462A382-9357-460A-82EE-1B2BEDEB26B9}" destId="{8373B313-C044-41FD-AE25-D7179D735176}" srcOrd="2" destOrd="0" presId="urn:microsoft.com/office/officeart/2005/8/layout/chevron1"/>
    <dgm:cxn modelId="{310D4FE0-B40F-495B-A3F4-FDE71483DB23}" type="presParOf" srcId="{0462A382-9357-460A-82EE-1B2BEDEB26B9}" destId="{D1B272FE-1B27-4F84-A91B-DBA55E9CA640}" srcOrd="3" destOrd="0" presId="urn:microsoft.com/office/officeart/2005/8/layout/chevron1"/>
    <dgm:cxn modelId="{24A65B33-1852-4624-B63F-BAA76B7700DD}" type="presParOf" srcId="{0462A382-9357-460A-82EE-1B2BEDEB26B9}" destId="{90366B92-7F93-4B46-8325-83ECFC56D8FC}" srcOrd="4" destOrd="0" presId="urn:microsoft.com/office/officeart/2005/8/layout/chevron1"/>
    <dgm:cxn modelId="{5CB66EA5-8C2B-42BA-BFD5-BCD84B9D9A1C}" type="presParOf" srcId="{0462A382-9357-460A-82EE-1B2BEDEB26B9}" destId="{5E4ACCB3-03D5-44DE-866F-575EBCC13E7B}" srcOrd="5" destOrd="0" presId="urn:microsoft.com/office/officeart/2005/8/layout/chevron1"/>
    <dgm:cxn modelId="{FA70D065-296D-4EA8-AD3E-B594B08E94C5}" type="presParOf" srcId="{0462A382-9357-460A-82EE-1B2BEDEB26B9}" destId="{663A9E64-D1C5-4897-AEF9-1DE5E448BE32}" srcOrd="6" destOrd="0" presId="urn:microsoft.com/office/officeart/2005/8/layout/chevron1"/>
    <dgm:cxn modelId="{D50BFFDE-6114-47C1-BA28-1F20CAD6810B}" type="presParOf" srcId="{0462A382-9357-460A-82EE-1B2BEDEB26B9}" destId="{F2CD9D4A-B0BD-476D-91AD-6AACBCE5D619}" srcOrd="7" destOrd="0" presId="urn:microsoft.com/office/officeart/2005/8/layout/chevron1"/>
    <dgm:cxn modelId="{03D4D6E5-4744-49AF-B507-092AFD47ABD5}"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6D88DB79-92F5-4507-AD4B-30AB5BDB4849}" type="presOf" srcId="{ED45F6E8-247F-46E6-84D7-F374E6947D08}" destId="{481B2CA6-8258-4825-AE7D-94E2970A24B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A2E186D6-02ED-4462-93EE-0A3EA220E5BA}" type="presOf" srcId="{106EEAC2-C7F4-4C47-B12A-4780341830C3}" destId="{90366B92-7F93-4B46-8325-83ECFC56D8FC}" srcOrd="0" destOrd="0" presId="urn:microsoft.com/office/officeart/2005/8/layout/chevron1"/>
    <dgm:cxn modelId="{91E16FA4-C4DB-4246-9931-2C431C461BAC}" type="presOf" srcId="{54D0EFBB-4472-4F78-B0F2-6CADFDBA82D8}" destId="{8373B313-C044-41FD-AE25-D7179D7351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D21D840E-922C-4981-B9A0-080A9187F6C6}" type="presOf" srcId="{413CCFC9-F355-46BA-81A7-A970E27A136F}" destId="{0462A382-9357-460A-82EE-1B2BEDEB26B9}" srcOrd="0" destOrd="0" presId="urn:microsoft.com/office/officeart/2005/8/layout/chevron1"/>
    <dgm:cxn modelId="{2DE0BA2F-C26D-41FD-B79C-8873EFD23DA0}" type="presOf" srcId="{2765A424-4BEA-4523-9575-E5147E964D13}" destId="{F876DD91-EE71-4D0A-9E1D-4B177A64AC76}" srcOrd="0" destOrd="0" presId="urn:microsoft.com/office/officeart/2005/8/layout/chevron1"/>
    <dgm:cxn modelId="{0EF1FD26-374D-426D-952A-7B063F5F10F4}" type="presOf" srcId="{DCB64C60-BC40-43F8-8D6F-278B33DB48A2}" destId="{663A9E64-D1C5-4897-AEF9-1DE5E448BE32}"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194A2547-BAC2-46A4-898D-1C41AE123E74}" type="presParOf" srcId="{0462A382-9357-460A-82EE-1B2BEDEB26B9}" destId="{F876DD91-EE71-4D0A-9E1D-4B177A64AC76}" srcOrd="0" destOrd="0" presId="urn:microsoft.com/office/officeart/2005/8/layout/chevron1"/>
    <dgm:cxn modelId="{1EE13345-C641-40CA-A005-0E406B7D777E}" type="presParOf" srcId="{0462A382-9357-460A-82EE-1B2BEDEB26B9}" destId="{0F664CE2-C529-4FC9-BFBF-2520D893303D}" srcOrd="1" destOrd="0" presId="urn:microsoft.com/office/officeart/2005/8/layout/chevron1"/>
    <dgm:cxn modelId="{73CC30B2-C672-418E-BD33-139879820000}" type="presParOf" srcId="{0462A382-9357-460A-82EE-1B2BEDEB26B9}" destId="{8373B313-C044-41FD-AE25-D7179D735176}" srcOrd="2" destOrd="0" presId="urn:microsoft.com/office/officeart/2005/8/layout/chevron1"/>
    <dgm:cxn modelId="{E43BDC8B-2895-4287-A359-23BEC3886A26}" type="presParOf" srcId="{0462A382-9357-460A-82EE-1B2BEDEB26B9}" destId="{D1B272FE-1B27-4F84-A91B-DBA55E9CA640}" srcOrd="3" destOrd="0" presId="urn:microsoft.com/office/officeart/2005/8/layout/chevron1"/>
    <dgm:cxn modelId="{EC9BF001-6C6D-47C3-A562-3B6059E636B7}" type="presParOf" srcId="{0462A382-9357-460A-82EE-1B2BEDEB26B9}" destId="{90366B92-7F93-4B46-8325-83ECFC56D8FC}" srcOrd="4" destOrd="0" presId="urn:microsoft.com/office/officeart/2005/8/layout/chevron1"/>
    <dgm:cxn modelId="{0FE18F53-71AE-4733-B6E8-2745BAD3CCEF}" type="presParOf" srcId="{0462A382-9357-460A-82EE-1B2BEDEB26B9}" destId="{5E4ACCB3-03D5-44DE-866F-575EBCC13E7B}" srcOrd="5" destOrd="0" presId="urn:microsoft.com/office/officeart/2005/8/layout/chevron1"/>
    <dgm:cxn modelId="{74E75FFE-0384-4BF4-8316-327CF7E4DC9D}" type="presParOf" srcId="{0462A382-9357-460A-82EE-1B2BEDEB26B9}" destId="{663A9E64-D1C5-4897-AEF9-1DE5E448BE32}" srcOrd="6" destOrd="0" presId="urn:microsoft.com/office/officeart/2005/8/layout/chevron1"/>
    <dgm:cxn modelId="{111774FC-D3A4-4BB2-867A-5D9A728CD53B}" type="presParOf" srcId="{0462A382-9357-460A-82EE-1B2BEDEB26B9}" destId="{F2CD9D4A-B0BD-476D-91AD-6AACBCE5D619}" srcOrd="7" destOrd="0" presId="urn:microsoft.com/office/officeart/2005/8/layout/chevron1"/>
    <dgm:cxn modelId="{41A63FB6-D6E1-4A68-8D6D-E7B9BAA26D5B}"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33D159E2-FB47-4FAF-A1C2-9D2B3E99D336}" type="presOf" srcId="{ED45F6E8-247F-46E6-84D7-F374E6947D08}" destId="{481B2CA6-8258-4825-AE7D-94E2970A24BC}" srcOrd="0" destOrd="0" presId="urn:microsoft.com/office/officeart/2005/8/layout/chevron1"/>
    <dgm:cxn modelId="{49E9C2AF-3F8E-4E12-8B1B-FE3EC8507E6B}" type="presOf" srcId="{413CCFC9-F355-46BA-81A7-A970E27A136F}" destId="{0462A382-9357-460A-82EE-1B2BEDEB26B9}" srcOrd="0" destOrd="0" presId="urn:microsoft.com/office/officeart/2005/8/layout/chevron1"/>
    <dgm:cxn modelId="{6834495C-6EA8-45E0-9BE6-2F14697EE4DD}" type="presOf" srcId="{54D0EFBB-4472-4F78-B0F2-6CADFDBA82D8}" destId="{8373B313-C044-41FD-AE25-D7179D735176}" srcOrd="0" destOrd="0" presId="urn:microsoft.com/office/officeart/2005/8/layout/chevron1"/>
    <dgm:cxn modelId="{63F0A7DC-DD7B-4FFB-999A-838F0D6967FA}" type="presOf" srcId="{106EEAC2-C7F4-4C47-B12A-4780341830C3}" destId="{90366B92-7F93-4B46-8325-83ECFC56D8F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C18CA864-E720-43A3-898E-EB1DF743D019}" type="presOf" srcId="{DCB64C60-BC40-43F8-8D6F-278B33DB48A2}" destId="{663A9E64-D1C5-4897-AEF9-1DE5E448BE32}"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AB706CE4-2521-4B4E-A63A-205F95718B13}"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8E6DEC5A-A06C-464C-9352-A01EC11B603F}" type="presParOf" srcId="{0462A382-9357-460A-82EE-1B2BEDEB26B9}" destId="{F876DD91-EE71-4D0A-9E1D-4B177A64AC76}" srcOrd="0" destOrd="0" presId="urn:microsoft.com/office/officeart/2005/8/layout/chevron1"/>
    <dgm:cxn modelId="{BE0A3209-3CA4-4479-8019-629EC95263BF}" type="presParOf" srcId="{0462A382-9357-460A-82EE-1B2BEDEB26B9}" destId="{0F664CE2-C529-4FC9-BFBF-2520D893303D}" srcOrd="1" destOrd="0" presId="urn:microsoft.com/office/officeart/2005/8/layout/chevron1"/>
    <dgm:cxn modelId="{4921FCE4-F63B-4A36-BEEF-064D2C132021}" type="presParOf" srcId="{0462A382-9357-460A-82EE-1B2BEDEB26B9}" destId="{8373B313-C044-41FD-AE25-D7179D735176}" srcOrd="2" destOrd="0" presId="urn:microsoft.com/office/officeart/2005/8/layout/chevron1"/>
    <dgm:cxn modelId="{C176B50C-6388-4648-B76F-8542E7BCCA5D}" type="presParOf" srcId="{0462A382-9357-460A-82EE-1B2BEDEB26B9}" destId="{D1B272FE-1B27-4F84-A91B-DBA55E9CA640}" srcOrd="3" destOrd="0" presId="urn:microsoft.com/office/officeart/2005/8/layout/chevron1"/>
    <dgm:cxn modelId="{122C122E-8B0A-498A-B741-664CA17DC0A5}" type="presParOf" srcId="{0462A382-9357-460A-82EE-1B2BEDEB26B9}" destId="{90366B92-7F93-4B46-8325-83ECFC56D8FC}" srcOrd="4" destOrd="0" presId="urn:microsoft.com/office/officeart/2005/8/layout/chevron1"/>
    <dgm:cxn modelId="{2F1FACF9-5BBC-4EC4-A3C9-87FB3BF94BD0}" type="presParOf" srcId="{0462A382-9357-460A-82EE-1B2BEDEB26B9}" destId="{5E4ACCB3-03D5-44DE-866F-575EBCC13E7B}" srcOrd="5" destOrd="0" presId="urn:microsoft.com/office/officeart/2005/8/layout/chevron1"/>
    <dgm:cxn modelId="{E6F165ED-7AD5-4B5A-9C2F-DD0F9698E146}" type="presParOf" srcId="{0462A382-9357-460A-82EE-1B2BEDEB26B9}" destId="{663A9E64-D1C5-4897-AEF9-1DE5E448BE32}" srcOrd="6" destOrd="0" presId="urn:microsoft.com/office/officeart/2005/8/layout/chevron1"/>
    <dgm:cxn modelId="{29647D64-FC20-4909-8F6E-EE593F88A52F}" type="presParOf" srcId="{0462A382-9357-460A-82EE-1B2BEDEB26B9}" destId="{F2CD9D4A-B0BD-476D-91AD-6AACBCE5D619}" srcOrd="7" destOrd="0" presId="urn:microsoft.com/office/officeart/2005/8/layout/chevron1"/>
    <dgm:cxn modelId="{55E97DCE-1462-4BCA-9AA0-1B90DBE7FA4C}"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B685F34F-C3BC-4460-9CAD-A6A1AE517578}"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46D86450-6141-4F92-8335-EAF41336C47E}" type="presOf" srcId="{DCB64C60-BC40-43F8-8D6F-278B33DB48A2}" destId="{663A9E64-D1C5-4897-AEF9-1DE5E448BE32}"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071C3B9E-4061-456D-A1DF-0E9FF263A5DB}" type="presOf" srcId="{54D0EFBB-4472-4F78-B0F2-6CADFDBA82D8}" destId="{8373B313-C044-41FD-AE25-D7179D735176}" srcOrd="0" destOrd="0" presId="urn:microsoft.com/office/officeart/2005/8/layout/chevron1"/>
    <dgm:cxn modelId="{73BA4173-173E-4392-9976-EFD34816458E}" type="presOf" srcId="{ED45F6E8-247F-46E6-84D7-F374E6947D08}" destId="{481B2CA6-8258-4825-AE7D-94E2970A24BC}" srcOrd="0" destOrd="0" presId="urn:microsoft.com/office/officeart/2005/8/layout/chevron1"/>
    <dgm:cxn modelId="{8CA3F25F-E748-420A-B600-E8D087C41099}" type="presOf" srcId="{2765A424-4BEA-4523-9575-E5147E964D13}" destId="{F876DD91-EE71-4D0A-9E1D-4B177A64AC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43D5A088-BA25-4F50-9812-F42A1C1CC939}" type="presOf" srcId="{106EEAC2-C7F4-4C47-B12A-4780341830C3}" destId="{90366B92-7F93-4B46-8325-83ECFC56D8FC}" srcOrd="0" destOrd="0" presId="urn:microsoft.com/office/officeart/2005/8/layout/chevron1"/>
    <dgm:cxn modelId="{B1565D53-9B26-4A5A-BBFF-91516704FDD4}" type="presParOf" srcId="{0462A382-9357-460A-82EE-1B2BEDEB26B9}" destId="{F876DD91-EE71-4D0A-9E1D-4B177A64AC76}" srcOrd="0" destOrd="0" presId="urn:microsoft.com/office/officeart/2005/8/layout/chevron1"/>
    <dgm:cxn modelId="{E1071658-4408-4A5A-AD6B-13AECE7B98D6}" type="presParOf" srcId="{0462A382-9357-460A-82EE-1B2BEDEB26B9}" destId="{0F664CE2-C529-4FC9-BFBF-2520D893303D}" srcOrd="1" destOrd="0" presId="urn:microsoft.com/office/officeart/2005/8/layout/chevron1"/>
    <dgm:cxn modelId="{DC8BEBD3-DB01-4838-8842-FF8841A0C268}" type="presParOf" srcId="{0462A382-9357-460A-82EE-1B2BEDEB26B9}" destId="{8373B313-C044-41FD-AE25-D7179D735176}" srcOrd="2" destOrd="0" presId="urn:microsoft.com/office/officeart/2005/8/layout/chevron1"/>
    <dgm:cxn modelId="{D987C220-4545-4A0D-AB09-FA551833436F}" type="presParOf" srcId="{0462A382-9357-460A-82EE-1B2BEDEB26B9}" destId="{D1B272FE-1B27-4F84-A91B-DBA55E9CA640}" srcOrd="3" destOrd="0" presId="urn:microsoft.com/office/officeart/2005/8/layout/chevron1"/>
    <dgm:cxn modelId="{534B68C5-E925-41FD-A66A-B0365A6868CA}" type="presParOf" srcId="{0462A382-9357-460A-82EE-1B2BEDEB26B9}" destId="{90366B92-7F93-4B46-8325-83ECFC56D8FC}" srcOrd="4" destOrd="0" presId="urn:microsoft.com/office/officeart/2005/8/layout/chevron1"/>
    <dgm:cxn modelId="{551CE29F-DF47-43E1-84C2-5A694247078A}" type="presParOf" srcId="{0462A382-9357-460A-82EE-1B2BEDEB26B9}" destId="{5E4ACCB3-03D5-44DE-866F-575EBCC13E7B}" srcOrd="5" destOrd="0" presId="urn:microsoft.com/office/officeart/2005/8/layout/chevron1"/>
    <dgm:cxn modelId="{015FD027-0B13-49CF-89E5-F370A51561EF}" type="presParOf" srcId="{0462A382-9357-460A-82EE-1B2BEDEB26B9}" destId="{663A9E64-D1C5-4897-AEF9-1DE5E448BE32}" srcOrd="6" destOrd="0" presId="urn:microsoft.com/office/officeart/2005/8/layout/chevron1"/>
    <dgm:cxn modelId="{39E4091D-0900-4480-A679-6295C4CD2BB3}" type="presParOf" srcId="{0462A382-9357-460A-82EE-1B2BEDEB26B9}" destId="{F2CD9D4A-B0BD-476D-91AD-6AACBCE5D619}" srcOrd="7" destOrd="0" presId="urn:microsoft.com/office/officeart/2005/8/layout/chevron1"/>
    <dgm:cxn modelId="{664C1D4A-6560-4E5E-A102-7694231B8E03}"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rgbClr val="FFC00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6004E9C4-F1C0-49B0-8CF0-B2FE68E1D4F7}"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D84855FF-8862-4312-8815-E39EDC220B2B}" type="presOf" srcId="{9EBB3D51-7407-4175-B6DC-E336D1FFDBAA}" destId="{31A30B43-5ED7-450F-ADFA-BC2AB9A51FA3}" srcOrd="0" destOrd="0" presId="urn:microsoft.com/office/officeart/2005/8/layout/chevron1"/>
    <dgm:cxn modelId="{928EEBEB-AE46-4507-AF0E-016761B12D5F}" type="presOf" srcId="{2765A424-4BEA-4523-9575-E5147E964D13}" destId="{F876DD91-EE71-4D0A-9E1D-4B177A64AC76}" srcOrd="0" destOrd="0" presId="urn:microsoft.com/office/officeart/2005/8/layout/chevron1"/>
    <dgm:cxn modelId="{02EFB052-A8EE-44E2-B38F-FC241456CE7F}" type="presOf" srcId="{106EEAC2-C7F4-4C47-B12A-4780341830C3}" destId="{90366B92-7F93-4B46-8325-83ECFC56D8FC}"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5581A052-2397-499F-A712-AFA55CADBE1C}" type="presOf" srcId="{DCB64C60-BC40-43F8-8D6F-278B33DB48A2}" destId="{663A9E64-D1C5-4897-AEF9-1DE5E448BE32}" srcOrd="0" destOrd="0" presId="urn:microsoft.com/office/officeart/2005/8/layout/chevron1"/>
    <dgm:cxn modelId="{E75FC863-6905-462D-AA0A-8A24268A2D19}" type="presOf" srcId="{54D0EFBB-4472-4F78-B0F2-6CADFDBA82D8}" destId="{8373B313-C044-41FD-AE25-D7179D735176}" srcOrd="0" destOrd="0" presId="urn:microsoft.com/office/officeart/2005/8/layout/chevron1"/>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D955F5FD-9412-4076-B18A-63F7A7B1A9D9}" type="presParOf" srcId="{0462A382-9357-460A-82EE-1B2BEDEB26B9}" destId="{F876DD91-EE71-4D0A-9E1D-4B177A64AC76}" srcOrd="0" destOrd="0" presId="urn:microsoft.com/office/officeart/2005/8/layout/chevron1"/>
    <dgm:cxn modelId="{96428101-430A-41CA-AF3E-DB49ACB85F57}" type="presParOf" srcId="{0462A382-9357-460A-82EE-1B2BEDEB26B9}" destId="{0F664CE2-C529-4FC9-BFBF-2520D893303D}" srcOrd="1" destOrd="0" presId="urn:microsoft.com/office/officeart/2005/8/layout/chevron1"/>
    <dgm:cxn modelId="{3CBCB5B5-6831-4FCE-B8D9-15240EEF5EC1}" type="presParOf" srcId="{0462A382-9357-460A-82EE-1B2BEDEB26B9}" destId="{8373B313-C044-41FD-AE25-D7179D735176}" srcOrd="2" destOrd="0" presId="urn:microsoft.com/office/officeart/2005/8/layout/chevron1"/>
    <dgm:cxn modelId="{B71048F0-5C9A-4590-9403-738671BB8778}" type="presParOf" srcId="{0462A382-9357-460A-82EE-1B2BEDEB26B9}" destId="{D1B272FE-1B27-4F84-A91B-DBA55E9CA640}" srcOrd="3" destOrd="0" presId="urn:microsoft.com/office/officeart/2005/8/layout/chevron1"/>
    <dgm:cxn modelId="{BCAF3FA4-7F1E-4DE2-8CDA-016591691F55}" type="presParOf" srcId="{0462A382-9357-460A-82EE-1B2BEDEB26B9}" destId="{90366B92-7F93-4B46-8325-83ECFC56D8FC}" srcOrd="4" destOrd="0" presId="urn:microsoft.com/office/officeart/2005/8/layout/chevron1"/>
    <dgm:cxn modelId="{CB641F0D-64E0-48B8-978F-6F878CCD5C74}" type="presParOf" srcId="{0462A382-9357-460A-82EE-1B2BEDEB26B9}" destId="{5E4ACCB3-03D5-44DE-866F-575EBCC13E7B}" srcOrd="5" destOrd="0" presId="urn:microsoft.com/office/officeart/2005/8/layout/chevron1"/>
    <dgm:cxn modelId="{64B047AB-821F-45F8-8214-2FC41DA231A8}" type="presParOf" srcId="{0462A382-9357-460A-82EE-1B2BEDEB26B9}" destId="{31A30B43-5ED7-450F-ADFA-BC2AB9A51FA3}" srcOrd="6" destOrd="0" presId="urn:microsoft.com/office/officeart/2005/8/layout/chevron1"/>
    <dgm:cxn modelId="{C568EDF3-331A-4665-9E52-38E2F2DF41DB}" type="presParOf" srcId="{0462A382-9357-460A-82EE-1B2BEDEB26B9}" destId="{9F421AAF-0D8A-4DC7-B2A7-8A43E102439D}" srcOrd="7" destOrd="0" presId="urn:microsoft.com/office/officeart/2005/8/layout/chevron1"/>
    <dgm:cxn modelId="{FEB8A265-C833-4EB5-B80F-55FC7B33707D}"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D66D06D9-910E-451E-9C0E-398A99A23A53}" type="presOf" srcId="{DCB64C60-BC40-43F8-8D6F-278B33DB48A2}" destId="{663A9E64-D1C5-4897-AEF9-1DE5E448BE32}"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3" destOrd="0" parTransId="{189E8FA1-FFDC-4B03-9E1B-94D516BF43D7}" sibTransId="{423B7824-0B69-45A1-8A23-BEF4971E269D}"/>
    <dgm:cxn modelId="{066B659D-F37F-430F-8A7E-873CBF165880}" type="presOf" srcId="{2765A424-4BEA-4523-9575-E5147E964D13}" destId="{F876DD91-EE71-4D0A-9E1D-4B177A64AC76}" srcOrd="0" destOrd="0" presId="urn:microsoft.com/office/officeart/2005/8/layout/chevron1"/>
    <dgm:cxn modelId="{E32DB0F4-A19E-4DA0-B005-2DABA8F4188A}" type="presOf" srcId="{106EEAC2-C7F4-4C47-B12A-4780341830C3}" destId="{90366B92-7F93-4B46-8325-83ECFC56D8FC}" srcOrd="0" destOrd="0" presId="urn:microsoft.com/office/officeart/2005/8/layout/chevron1"/>
    <dgm:cxn modelId="{F5D1EAA8-DF97-4E17-BC8A-1E727A148F13}" type="presOf" srcId="{54D0EFBB-4472-4F78-B0F2-6CADFDBA82D8}" destId="{8373B313-C044-41FD-AE25-D7179D735176}" srcOrd="0" destOrd="0" presId="urn:microsoft.com/office/officeart/2005/8/layout/chevron1"/>
    <dgm:cxn modelId="{91291BE5-CAD3-4F75-9D39-41CA35A6E590}" type="presOf" srcId="{413CCFC9-F355-46BA-81A7-A970E27A136F}" destId="{0462A382-9357-460A-82EE-1B2BEDEB26B9}" srcOrd="0" destOrd="0" presId="urn:microsoft.com/office/officeart/2005/8/layout/chevron1"/>
    <dgm:cxn modelId="{D2DD5128-8CF6-4363-9BAC-DDC1BAF47803}" type="presOf" srcId="{ED45F6E8-247F-46E6-84D7-F374E6947D08}" destId="{481B2CA6-8258-4825-AE7D-94E2970A24BC}"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9F1DE03E-8A02-4B31-BEBD-CC723DE1E45F}" type="presParOf" srcId="{0462A382-9357-460A-82EE-1B2BEDEB26B9}" destId="{F876DD91-EE71-4D0A-9E1D-4B177A64AC76}" srcOrd="0" destOrd="0" presId="urn:microsoft.com/office/officeart/2005/8/layout/chevron1"/>
    <dgm:cxn modelId="{A55D96AB-760F-454F-8D4E-737E8335E0EA}" type="presParOf" srcId="{0462A382-9357-460A-82EE-1B2BEDEB26B9}" destId="{0F664CE2-C529-4FC9-BFBF-2520D893303D}" srcOrd="1" destOrd="0" presId="urn:microsoft.com/office/officeart/2005/8/layout/chevron1"/>
    <dgm:cxn modelId="{BDF4CBC5-715A-4615-91A8-4035E8654DDF}" type="presParOf" srcId="{0462A382-9357-460A-82EE-1B2BEDEB26B9}" destId="{8373B313-C044-41FD-AE25-D7179D735176}" srcOrd="2" destOrd="0" presId="urn:microsoft.com/office/officeart/2005/8/layout/chevron1"/>
    <dgm:cxn modelId="{8EDB9E80-5516-41E0-9BF0-B3160989FA2C}" type="presParOf" srcId="{0462A382-9357-460A-82EE-1B2BEDEB26B9}" destId="{D1B272FE-1B27-4F84-A91B-DBA55E9CA640}" srcOrd="3" destOrd="0" presId="urn:microsoft.com/office/officeart/2005/8/layout/chevron1"/>
    <dgm:cxn modelId="{C2CB832C-73A8-4916-A5A7-FCCC06834711}" type="presParOf" srcId="{0462A382-9357-460A-82EE-1B2BEDEB26B9}" destId="{90366B92-7F93-4B46-8325-83ECFC56D8FC}" srcOrd="4" destOrd="0" presId="urn:microsoft.com/office/officeart/2005/8/layout/chevron1"/>
    <dgm:cxn modelId="{10607D45-3AE4-49AA-9A32-94B967A2DE01}" type="presParOf" srcId="{0462A382-9357-460A-82EE-1B2BEDEB26B9}" destId="{5E4ACCB3-03D5-44DE-866F-575EBCC13E7B}" srcOrd="5" destOrd="0" presId="urn:microsoft.com/office/officeart/2005/8/layout/chevron1"/>
    <dgm:cxn modelId="{53460D5C-1FEE-44AD-8A52-5970682D7676}" type="presParOf" srcId="{0462A382-9357-460A-82EE-1B2BEDEB26B9}" destId="{663A9E64-D1C5-4897-AEF9-1DE5E448BE32}" srcOrd="6" destOrd="0" presId="urn:microsoft.com/office/officeart/2005/8/layout/chevron1"/>
    <dgm:cxn modelId="{ED7518F4-C364-4FE2-A0C4-3FF07AD580EA}" type="presParOf" srcId="{0462A382-9357-460A-82EE-1B2BEDEB26B9}" destId="{F2CD9D4A-B0BD-476D-91AD-6AACBCE5D619}" srcOrd="7" destOrd="0" presId="urn:microsoft.com/office/officeart/2005/8/layout/chevron1"/>
    <dgm:cxn modelId="{ACC57C6D-BFE1-4E31-BD7D-FF0CA04CA7D3}"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EEDDEA14-DF83-49DA-9E5C-DE63532DEB44}" type="presOf" srcId="{ED45F6E8-247F-46E6-84D7-F374E6947D08}" destId="{481B2CA6-8258-4825-AE7D-94E2970A24B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3" destOrd="0" parTransId="{189E8FA1-FFDC-4B03-9E1B-94D516BF43D7}" sibTransId="{423B7824-0B69-45A1-8A23-BEF4971E269D}"/>
    <dgm:cxn modelId="{A3334EF8-9F40-4F8A-8A59-EDA4FBCBAC26}" type="presOf" srcId="{106EEAC2-C7F4-4C47-B12A-4780341830C3}" destId="{90366B92-7F93-4B46-8325-83ECFC56D8FC}" srcOrd="0" destOrd="0" presId="urn:microsoft.com/office/officeart/2005/8/layout/chevron1"/>
    <dgm:cxn modelId="{1D60EA5A-1F0B-44D7-8EB8-B4FDF6A0DE67}" type="presOf" srcId="{DCB64C60-BC40-43F8-8D6F-278B33DB48A2}" destId="{663A9E64-D1C5-4897-AEF9-1DE5E448BE32}" srcOrd="0" destOrd="0" presId="urn:microsoft.com/office/officeart/2005/8/layout/chevron1"/>
    <dgm:cxn modelId="{94B502FF-9671-4516-8169-04AE79E1E394}" type="presOf" srcId="{54D0EFBB-4472-4F78-B0F2-6CADFDBA82D8}" destId="{8373B313-C044-41FD-AE25-D7179D735176}" srcOrd="0" destOrd="0" presId="urn:microsoft.com/office/officeart/2005/8/layout/chevron1"/>
    <dgm:cxn modelId="{9F6D59F5-8509-40D5-AE01-FC849FDA1094}" type="presOf" srcId="{2765A424-4BEA-4523-9575-E5147E964D13}" destId="{F876DD91-EE71-4D0A-9E1D-4B177A64AC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0BD9B9B0-FC38-4569-AB30-9057B73947A4}" srcId="{413CCFC9-F355-46BA-81A7-A970E27A136F}" destId="{106EEAC2-C7F4-4C47-B12A-4780341830C3}" srcOrd="2" destOrd="0" parTransId="{23762D48-ADA2-4D2B-A794-45AEDB798FD1}" sibTransId="{147B1FDB-3C28-4324-9643-EA31703318BF}"/>
    <dgm:cxn modelId="{883CFF44-E325-47FA-8769-DE9D3EDA2A40}" type="presOf" srcId="{413CCFC9-F355-46BA-81A7-A970E27A136F}" destId="{0462A382-9357-460A-82EE-1B2BEDEB26B9}"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6A87CC22-FAB4-4A83-A1A9-527C1583E113}" type="presParOf" srcId="{0462A382-9357-460A-82EE-1B2BEDEB26B9}" destId="{F876DD91-EE71-4D0A-9E1D-4B177A64AC76}" srcOrd="0" destOrd="0" presId="urn:microsoft.com/office/officeart/2005/8/layout/chevron1"/>
    <dgm:cxn modelId="{F8985088-E6EB-4B72-8737-3A9E9F337D15}" type="presParOf" srcId="{0462A382-9357-460A-82EE-1B2BEDEB26B9}" destId="{0F664CE2-C529-4FC9-BFBF-2520D893303D}" srcOrd="1" destOrd="0" presId="urn:microsoft.com/office/officeart/2005/8/layout/chevron1"/>
    <dgm:cxn modelId="{8A570CD5-E740-4593-923F-B95E7BB18C32}" type="presParOf" srcId="{0462A382-9357-460A-82EE-1B2BEDEB26B9}" destId="{8373B313-C044-41FD-AE25-D7179D735176}" srcOrd="2" destOrd="0" presId="urn:microsoft.com/office/officeart/2005/8/layout/chevron1"/>
    <dgm:cxn modelId="{618DCE08-E943-4A00-97E1-3B3E5DFA8CFD}" type="presParOf" srcId="{0462A382-9357-460A-82EE-1B2BEDEB26B9}" destId="{D1B272FE-1B27-4F84-A91B-DBA55E9CA640}" srcOrd="3" destOrd="0" presId="urn:microsoft.com/office/officeart/2005/8/layout/chevron1"/>
    <dgm:cxn modelId="{CF59FE60-36FA-4F3B-80C3-3A0C67F395AB}" type="presParOf" srcId="{0462A382-9357-460A-82EE-1B2BEDEB26B9}" destId="{90366B92-7F93-4B46-8325-83ECFC56D8FC}" srcOrd="4" destOrd="0" presId="urn:microsoft.com/office/officeart/2005/8/layout/chevron1"/>
    <dgm:cxn modelId="{11F784A6-844B-4E8F-91D8-1167853724C8}" type="presParOf" srcId="{0462A382-9357-460A-82EE-1B2BEDEB26B9}" destId="{5E4ACCB3-03D5-44DE-866F-575EBCC13E7B}" srcOrd="5" destOrd="0" presId="urn:microsoft.com/office/officeart/2005/8/layout/chevron1"/>
    <dgm:cxn modelId="{A1653E5D-D53A-48B4-AD62-EE2E863927DF}" type="presParOf" srcId="{0462A382-9357-460A-82EE-1B2BEDEB26B9}" destId="{663A9E64-D1C5-4897-AEF9-1DE5E448BE32}" srcOrd="6" destOrd="0" presId="urn:microsoft.com/office/officeart/2005/8/layout/chevron1"/>
    <dgm:cxn modelId="{60BEF005-F412-4AF6-B094-2637E4BDDECF}" type="presParOf" srcId="{0462A382-9357-460A-82EE-1B2BEDEB26B9}" destId="{F2CD9D4A-B0BD-476D-91AD-6AACBCE5D619}" srcOrd="7" destOrd="0" presId="urn:microsoft.com/office/officeart/2005/8/layout/chevron1"/>
    <dgm:cxn modelId="{5AFE2CAF-457D-4DC8-8F7F-DFD8C60419BC}"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FAE0E1BF-19F1-4B55-AFBD-8BC7DE0F2F57}" type="presOf" srcId="{ED45F6E8-247F-46E6-84D7-F374E6947D08}" destId="{481B2CA6-8258-4825-AE7D-94E2970A24B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D3DF684E-5C2F-43C8-889F-B9A8FBE2DA88}" type="presOf" srcId="{54D0EFBB-4472-4F78-B0F2-6CADFDBA82D8}" destId="{8373B313-C044-41FD-AE25-D7179D735176}" srcOrd="0" destOrd="0" presId="urn:microsoft.com/office/officeart/2005/8/layout/chevron1"/>
    <dgm:cxn modelId="{9B333CC0-E26D-4196-9DB1-857C5BB43816}" type="presOf" srcId="{413CCFC9-F355-46BA-81A7-A970E27A136F}" destId="{0462A382-9357-460A-82EE-1B2BEDEB26B9}"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E19CBB21-619D-4978-B2BD-E40FB9C3FC71}" type="presOf" srcId="{2765A424-4BEA-4523-9575-E5147E964D13}" destId="{F876DD91-EE71-4D0A-9E1D-4B177A64AC76}" srcOrd="0" destOrd="0" presId="urn:microsoft.com/office/officeart/2005/8/layout/chevron1"/>
    <dgm:cxn modelId="{62CFD876-3BF4-445E-8B5B-48863988FEEC}" type="presOf" srcId="{DCB64C60-BC40-43F8-8D6F-278B33DB48A2}" destId="{663A9E64-D1C5-4897-AEF9-1DE5E448BE32}" srcOrd="0" destOrd="0" presId="urn:microsoft.com/office/officeart/2005/8/layout/chevron1"/>
    <dgm:cxn modelId="{E3100C35-25A2-4716-B711-056F84199DF2}" type="presOf" srcId="{106EEAC2-C7F4-4C47-B12A-4780341830C3}" destId="{90366B92-7F93-4B46-8325-83ECFC56D8FC}"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869F352F-03C1-4A5F-90EF-0C28E6340142}" type="presParOf" srcId="{0462A382-9357-460A-82EE-1B2BEDEB26B9}" destId="{F876DD91-EE71-4D0A-9E1D-4B177A64AC76}" srcOrd="0" destOrd="0" presId="urn:microsoft.com/office/officeart/2005/8/layout/chevron1"/>
    <dgm:cxn modelId="{C77BCC07-FC5B-491D-84A8-DC437D158ABA}" type="presParOf" srcId="{0462A382-9357-460A-82EE-1B2BEDEB26B9}" destId="{0F664CE2-C529-4FC9-BFBF-2520D893303D}" srcOrd="1" destOrd="0" presId="urn:microsoft.com/office/officeart/2005/8/layout/chevron1"/>
    <dgm:cxn modelId="{C3F0564E-0ABB-4F9E-A943-295A79F921FC}" type="presParOf" srcId="{0462A382-9357-460A-82EE-1B2BEDEB26B9}" destId="{8373B313-C044-41FD-AE25-D7179D735176}" srcOrd="2" destOrd="0" presId="urn:microsoft.com/office/officeart/2005/8/layout/chevron1"/>
    <dgm:cxn modelId="{DC9E08C2-962B-45C5-B958-F6337B858ACD}" type="presParOf" srcId="{0462A382-9357-460A-82EE-1B2BEDEB26B9}" destId="{D1B272FE-1B27-4F84-A91B-DBA55E9CA640}" srcOrd="3" destOrd="0" presId="urn:microsoft.com/office/officeart/2005/8/layout/chevron1"/>
    <dgm:cxn modelId="{D7AE8D19-EEB8-4881-8111-3CC3964740D0}" type="presParOf" srcId="{0462A382-9357-460A-82EE-1B2BEDEB26B9}" destId="{90366B92-7F93-4B46-8325-83ECFC56D8FC}" srcOrd="4" destOrd="0" presId="urn:microsoft.com/office/officeart/2005/8/layout/chevron1"/>
    <dgm:cxn modelId="{5B11CD6C-F423-4803-AAFA-623B096EBAC5}" type="presParOf" srcId="{0462A382-9357-460A-82EE-1B2BEDEB26B9}" destId="{5E4ACCB3-03D5-44DE-866F-575EBCC13E7B}" srcOrd="5" destOrd="0" presId="urn:microsoft.com/office/officeart/2005/8/layout/chevron1"/>
    <dgm:cxn modelId="{865DD647-FBC6-4FCA-8E7A-726E2641EF81}" type="presParOf" srcId="{0462A382-9357-460A-82EE-1B2BEDEB26B9}" destId="{663A9E64-D1C5-4897-AEF9-1DE5E448BE32}" srcOrd="6" destOrd="0" presId="urn:microsoft.com/office/officeart/2005/8/layout/chevron1"/>
    <dgm:cxn modelId="{38B70666-0439-4906-A3A5-050353A51E9F}" type="presParOf" srcId="{0462A382-9357-460A-82EE-1B2BEDEB26B9}" destId="{F2CD9D4A-B0BD-476D-91AD-6AACBCE5D619}" srcOrd="7" destOrd="0" presId="urn:microsoft.com/office/officeart/2005/8/layout/chevron1"/>
    <dgm:cxn modelId="{3F1A50F9-2798-44E8-81D1-D48AFAF9E87C}"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rgbClr val="92D05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B28A76DD-E47B-4280-BCE7-E7021B1B59AE}" srcId="{413CCFC9-F355-46BA-81A7-A970E27A136F}" destId="{2765A424-4BEA-4523-9575-E5147E964D13}" srcOrd="0" destOrd="0" parTransId="{77EF9D25-5A71-4BC5-B429-1DACDF24EE41}" sibTransId="{32092377-A04B-494E-BF3E-EABFB5E7D0F9}"/>
    <dgm:cxn modelId="{005032A4-F81D-4EC4-9FF5-78C1366B255E}" type="presOf" srcId="{DCB64C60-BC40-43F8-8D6F-278B33DB48A2}" destId="{663A9E64-D1C5-4897-AEF9-1DE5E448BE32}" srcOrd="0" destOrd="0" presId="urn:microsoft.com/office/officeart/2005/8/layout/chevron1"/>
    <dgm:cxn modelId="{B9414F77-E7F4-45DA-B1C2-B3F9DFF36A76}"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5D7AC17D-138B-4CA0-858B-F0F146426758}" type="presOf" srcId="{ED45F6E8-247F-46E6-84D7-F374E6947D08}" destId="{481B2CA6-8258-4825-AE7D-94E2970A24BC}" srcOrd="0" destOrd="0" presId="urn:microsoft.com/office/officeart/2005/8/layout/chevron1"/>
    <dgm:cxn modelId="{BA6BCC22-81CD-4EF5-9F89-5EA530E3C39D}" type="presOf" srcId="{106EEAC2-C7F4-4C47-B12A-4780341830C3}" destId="{90366B92-7F93-4B46-8325-83ECFC56D8FC}" srcOrd="0" destOrd="0" presId="urn:microsoft.com/office/officeart/2005/8/layout/chevron1"/>
    <dgm:cxn modelId="{889CB2D1-314D-4476-8F1B-A0845389B301}" type="presOf" srcId="{413CCFC9-F355-46BA-81A7-A970E27A136F}" destId="{0462A382-9357-460A-82EE-1B2BEDEB26B9}"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9841C1B5-14F2-407B-AB38-273C857B4C43}" srcId="{413CCFC9-F355-46BA-81A7-A970E27A136F}" destId="{54D0EFBB-4472-4F78-B0F2-6CADFDBA82D8}" srcOrd="1" destOrd="0" parTransId="{F62505C2-5EE4-448F-B6DA-70A971FA008A}" sibTransId="{37675795-FA61-4570-85D4-B967FCEFF5B5}"/>
    <dgm:cxn modelId="{79A6AD22-2450-45A8-ADCA-B9705E1C83B1}" srcId="{413CCFC9-F355-46BA-81A7-A970E27A136F}" destId="{ED45F6E8-247F-46E6-84D7-F374E6947D08}" srcOrd="4" destOrd="0" parTransId="{4A62A007-8121-4A87-93D5-2E23323EAEB7}" sibTransId="{F556EC74-612E-4108-B2FE-5CEE04D35956}"/>
    <dgm:cxn modelId="{711AF056-851C-4764-874D-8D194C82162F}" type="presOf" srcId="{54D0EFBB-4472-4F78-B0F2-6CADFDBA82D8}" destId="{8373B313-C044-41FD-AE25-D7179D735176}" srcOrd="0" destOrd="0" presId="urn:microsoft.com/office/officeart/2005/8/layout/chevron1"/>
    <dgm:cxn modelId="{3D0B4BFA-EA08-4FF5-9A8D-960DEAC6C937}" type="presParOf" srcId="{0462A382-9357-460A-82EE-1B2BEDEB26B9}" destId="{F876DD91-EE71-4D0A-9E1D-4B177A64AC76}" srcOrd="0" destOrd="0" presId="urn:microsoft.com/office/officeart/2005/8/layout/chevron1"/>
    <dgm:cxn modelId="{BC0ECCF4-0344-44B8-BE94-E98D991ED3BB}" type="presParOf" srcId="{0462A382-9357-460A-82EE-1B2BEDEB26B9}" destId="{0F664CE2-C529-4FC9-BFBF-2520D893303D}" srcOrd="1" destOrd="0" presId="urn:microsoft.com/office/officeart/2005/8/layout/chevron1"/>
    <dgm:cxn modelId="{7A8C281D-F317-4037-80D7-B2A7A16211B0}" type="presParOf" srcId="{0462A382-9357-460A-82EE-1B2BEDEB26B9}" destId="{8373B313-C044-41FD-AE25-D7179D735176}" srcOrd="2" destOrd="0" presId="urn:microsoft.com/office/officeart/2005/8/layout/chevron1"/>
    <dgm:cxn modelId="{1B906B67-00D8-48F3-A916-50A31BD74FD6}" type="presParOf" srcId="{0462A382-9357-460A-82EE-1B2BEDEB26B9}" destId="{D1B272FE-1B27-4F84-A91B-DBA55E9CA640}" srcOrd="3" destOrd="0" presId="urn:microsoft.com/office/officeart/2005/8/layout/chevron1"/>
    <dgm:cxn modelId="{70053FCF-84BC-4EE1-B68B-6A427DF73110}" type="presParOf" srcId="{0462A382-9357-460A-82EE-1B2BEDEB26B9}" destId="{90366B92-7F93-4B46-8325-83ECFC56D8FC}" srcOrd="4" destOrd="0" presId="urn:microsoft.com/office/officeart/2005/8/layout/chevron1"/>
    <dgm:cxn modelId="{4FC16451-60B5-4085-934F-997A8862B54C}" type="presParOf" srcId="{0462A382-9357-460A-82EE-1B2BEDEB26B9}" destId="{5E4ACCB3-03D5-44DE-866F-575EBCC13E7B}" srcOrd="5" destOrd="0" presId="urn:microsoft.com/office/officeart/2005/8/layout/chevron1"/>
    <dgm:cxn modelId="{B93148F8-FD96-4D83-9DEB-A2486845D6CA}" type="presParOf" srcId="{0462A382-9357-460A-82EE-1B2BEDEB26B9}" destId="{663A9E64-D1C5-4897-AEF9-1DE5E448BE32}" srcOrd="6" destOrd="0" presId="urn:microsoft.com/office/officeart/2005/8/layout/chevron1"/>
    <dgm:cxn modelId="{7941FA9A-BD2A-4B3C-B1FB-E1232F8E103B}" type="presParOf" srcId="{0462A382-9357-460A-82EE-1B2BEDEB26B9}" destId="{F2CD9D4A-B0BD-476D-91AD-6AACBCE5D619}" srcOrd="7" destOrd="0" presId="urn:microsoft.com/office/officeart/2005/8/layout/chevron1"/>
    <dgm:cxn modelId="{FA01A53E-93CD-4EDF-800E-50682B87ED57}"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rgbClr val="00B0F0"/>
        </a:solidFill>
      </dgm:spPr>
      <dgm:t>
        <a:bodyPr/>
        <a:lstStyle/>
        <a:p>
          <a:r>
            <a:rPr lang="zh-CN" altLang="en-US" b="1" dirty="0">
              <a:solidFill>
                <a:schemeClr val="tx1"/>
              </a:solidFill>
            </a:rPr>
            <a:t>完善隐患排查制度</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800" b="1" kern="1200" dirty="0">
              <a:solidFill>
                <a:srgbClr val="000000"/>
              </a:solidFill>
              <a:latin typeface="Calibri"/>
              <a:ea typeface="宋体"/>
              <a:cs typeface="+mn-cs"/>
            </a:rPr>
            <a:t>明确排查计划和标准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开展隐患排查工作</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隐患治理</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复查评估和报告</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custScaleX="107461">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A42E9965-B8D3-455B-A8C7-14C5FF27F75E}" type="presOf" srcId="{9EBB3D51-7407-4175-B6DC-E336D1FFDBAA}" destId="{31A30B43-5ED7-450F-ADFA-BC2AB9A51FA3}"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8E25F5C4-9D39-4813-95CE-B2B08A152C7C}" type="presOf" srcId="{106EEAC2-C7F4-4C47-B12A-4780341830C3}" destId="{90366B92-7F93-4B46-8325-83ECFC56D8FC}" srcOrd="0" destOrd="0" presId="urn:microsoft.com/office/officeart/2005/8/layout/chevron1"/>
    <dgm:cxn modelId="{F45FD51F-73C4-41CD-80E7-CD9E7B1227EA}" type="presOf" srcId="{54D0EFBB-4472-4F78-B0F2-6CADFDBA82D8}" destId="{8373B313-C044-41FD-AE25-D7179D735176}"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65562C0A-A72A-47C5-827C-896F9B1B4702}" type="presOf" srcId="{DCB64C60-BC40-43F8-8D6F-278B33DB48A2}" destId="{663A9E64-D1C5-4897-AEF9-1DE5E448BE32}" srcOrd="0" destOrd="0" presId="urn:microsoft.com/office/officeart/2005/8/layout/chevron1"/>
    <dgm:cxn modelId="{3CFAB422-68BF-44BC-8569-C5A20950043A}" type="presOf" srcId="{2765A424-4BEA-4523-9575-E5147E964D13}" destId="{F876DD91-EE71-4D0A-9E1D-4B177A64AC76}" srcOrd="0" destOrd="0" presId="urn:microsoft.com/office/officeart/2005/8/layout/chevron1"/>
    <dgm:cxn modelId="{B3E1BF51-579D-4D60-81A0-D3B485922C4A}" type="presOf" srcId="{413CCFC9-F355-46BA-81A7-A970E27A136F}" destId="{0462A382-9357-460A-82EE-1B2BEDEB26B9}"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1CA62A1A-D665-415E-AC75-6B15B1889B78}" type="presParOf" srcId="{0462A382-9357-460A-82EE-1B2BEDEB26B9}" destId="{F876DD91-EE71-4D0A-9E1D-4B177A64AC76}" srcOrd="0" destOrd="0" presId="urn:microsoft.com/office/officeart/2005/8/layout/chevron1"/>
    <dgm:cxn modelId="{26390D6E-F176-4706-80DF-962C709311AB}" type="presParOf" srcId="{0462A382-9357-460A-82EE-1B2BEDEB26B9}" destId="{0F664CE2-C529-4FC9-BFBF-2520D893303D}" srcOrd="1" destOrd="0" presId="urn:microsoft.com/office/officeart/2005/8/layout/chevron1"/>
    <dgm:cxn modelId="{48F689ED-1FC8-4023-8072-C688468E7168}" type="presParOf" srcId="{0462A382-9357-460A-82EE-1B2BEDEB26B9}" destId="{8373B313-C044-41FD-AE25-D7179D735176}" srcOrd="2" destOrd="0" presId="urn:microsoft.com/office/officeart/2005/8/layout/chevron1"/>
    <dgm:cxn modelId="{060F778D-2872-4279-998D-851A9BA8B91C}" type="presParOf" srcId="{0462A382-9357-460A-82EE-1B2BEDEB26B9}" destId="{D1B272FE-1B27-4F84-A91B-DBA55E9CA640}" srcOrd="3" destOrd="0" presId="urn:microsoft.com/office/officeart/2005/8/layout/chevron1"/>
    <dgm:cxn modelId="{6DAEC8B1-4EC4-4640-9BBB-F89A56A3A185}" type="presParOf" srcId="{0462A382-9357-460A-82EE-1B2BEDEB26B9}" destId="{90366B92-7F93-4B46-8325-83ECFC56D8FC}" srcOrd="4" destOrd="0" presId="urn:microsoft.com/office/officeart/2005/8/layout/chevron1"/>
    <dgm:cxn modelId="{B49F9821-252D-4621-BB3B-5A52EAFDAE8A}" type="presParOf" srcId="{0462A382-9357-460A-82EE-1B2BEDEB26B9}" destId="{5E4ACCB3-03D5-44DE-866F-575EBCC13E7B}" srcOrd="5" destOrd="0" presId="urn:microsoft.com/office/officeart/2005/8/layout/chevron1"/>
    <dgm:cxn modelId="{1AC13EDA-C36A-47D7-9986-F0C18DC11208}" type="presParOf" srcId="{0462A382-9357-460A-82EE-1B2BEDEB26B9}" destId="{31A30B43-5ED7-450F-ADFA-BC2AB9A51FA3}" srcOrd="6" destOrd="0" presId="urn:microsoft.com/office/officeart/2005/8/layout/chevron1"/>
    <dgm:cxn modelId="{DD5869C8-C4E2-46F7-8BF6-2097748B4FF5}" type="presParOf" srcId="{0462A382-9357-460A-82EE-1B2BEDEB26B9}" destId="{9F421AAF-0D8A-4DC7-B2A7-8A43E102439D}" srcOrd="7" destOrd="0" presId="urn:microsoft.com/office/officeart/2005/8/layout/chevron1"/>
    <dgm:cxn modelId="{7D743A1A-BE2E-4535-8CBF-683D71A40B54}"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完善隐患排查制度</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rgbClr val="00B0F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800" b="1" kern="1200" dirty="0">
              <a:solidFill>
                <a:srgbClr val="000000"/>
              </a:solidFill>
              <a:latin typeface="Calibri"/>
              <a:ea typeface="宋体"/>
              <a:cs typeface="+mn-cs"/>
            </a:rPr>
            <a:t>明确排查计划和标准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开展隐患排查工作</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隐患治理</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复查评估和报告</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custScaleX="107461">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42B1C3FD-3408-421F-BEC0-8A3215E71224}" type="presOf" srcId="{2765A424-4BEA-4523-9575-E5147E964D13}" destId="{F876DD91-EE71-4D0A-9E1D-4B177A64AC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7CC9C090-1335-4320-8C0A-2B60F1735DF1}" type="presOf" srcId="{106EEAC2-C7F4-4C47-B12A-4780341830C3}" destId="{90366B92-7F93-4B46-8325-83ECFC56D8FC}" srcOrd="0" destOrd="0" presId="urn:microsoft.com/office/officeart/2005/8/layout/chevron1"/>
    <dgm:cxn modelId="{4B5242F7-55EF-425E-81C1-2EE16A32FF59}" type="presOf" srcId="{DCB64C60-BC40-43F8-8D6F-278B33DB48A2}" destId="{663A9E64-D1C5-4897-AEF9-1DE5E448BE32}"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60FFE68D-F785-42A9-9A58-C196BEA5811E}" type="presOf" srcId="{413CCFC9-F355-46BA-81A7-A970E27A136F}" destId="{0462A382-9357-460A-82EE-1B2BEDEB26B9}" srcOrd="0" destOrd="0" presId="urn:microsoft.com/office/officeart/2005/8/layout/chevron1"/>
    <dgm:cxn modelId="{1E71BF6B-343A-4AE5-9475-363B3D9ED503}" type="presOf" srcId="{9EBB3D51-7407-4175-B6DC-E336D1FFDBAA}" destId="{31A30B43-5ED7-450F-ADFA-BC2AB9A51FA3}"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E10E52BB-F918-4939-80DE-7BFB051F0194}" type="presOf" srcId="{54D0EFBB-4472-4F78-B0F2-6CADFDBA82D8}" destId="{8373B313-C044-41FD-AE25-D7179D735176}" srcOrd="0" destOrd="0" presId="urn:microsoft.com/office/officeart/2005/8/layout/chevron1"/>
    <dgm:cxn modelId="{C368FA31-F773-4DFB-87FB-27E0DE92941B}" type="presParOf" srcId="{0462A382-9357-460A-82EE-1B2BEDEB26B9}" destId="{F876DD91-EE71-4D0A-9E1D-4B177A64AC76}" srcOrd="0" destOrd="0" presId="urn:microsoft.com/office/officeart/2005/8/layout/chevron1"/>
    <dgm:cxn modelId="{D3DCF982-7F98-42DA-B9A3-7A5DFED3BBCA}" type="presParOf" srcId="{0462A382-9357-460A-82EE-1B2BEDEB26B9}" destId="{0F664CE2-C529-4FC9-BFBF-2520D893303D}" srcOrd="1" destOrd="0" presId="urn:microsoft.com/office/officeart/2005/8/layout/chevron1"/>
    <dgm:cxn modelId="{22A88972-44A2-43F3-981C-2216C5A9708F}" type="presParOf" srcId="{0462A382-9357-460A-82EE-1B2BEDEB26B9}" destId="{8373B313-C044-41FD-AE25-D7179D735176}" srcOrd="2" destOrd="0" presId="urn:microsoft.com/office/officeart/2005/8/layout/chevron1"/>
    <dgm:cxn modelId="{BC8D789C-6991-4481-B99A-173F288B4594}" type="presParOf" srcId="{0462A382-9357-460A-82EE-1B2BEDEB26B9}" destId="{D1B272FE-1B27-4F84-A91B-DBA55E9CA640}" srcOrd="3" destOrd="0" presId="urn:microsoft.com/office/officeart/2005/8/layout/chevron1"/>
    <dgm:cxn modelId="{84959188-66CB-4207-8B3E-A491650E93CD}" type="presParOf" srcId="{0462A382-9357-460A-82EE-1B2BEDEB26B9}" destId="{90366B92-7F93-4B46-8325-83ECFC56D8FC}" srcOrd="4" destOrd="0" presId="urn:microsoft.com/office/officeart/2005/8/layout/chevron1"/>
    <dgm:cxn modelId="{6FFB2882-5A1E-4AF7-B33A-DA0AF54F9EBD}" type="presParOf" srcId="{0462A382-9357-460A-82EE-1B2BEDEB26B9}" destId="{5E4ACCB3-03D5-44DE-866F-575EBCC13E7B}" srcOrd="5" destOrd="0" presId="urn:microsoft.com/office/officeart/2005/8/layout/chevron1"/>
    <dgm:cxn modelId="{ECFA2BD1-643C-4924-BF5E-54ED7DAD3977}" type="presParOf" srcId="{0462A382-9357-460A-82EE-1B2BEDEB26B9}" destId="{31A30B43-5ED7-450F-ADFA-BC2AB9A51FA3}" srcOrd="6" destOrd="0" presId="urn:microsoft.com/office/officeart/2005/8/layout/chevron1"/>
    <dgm:cxn modelId="{F8DDE65F-11CA-4CE5-9B41-852DD52C867E}" type="presParOf" srcId="{0462A382-9357-460A-82EE-1B2BEDEB26B9}" destId="{9F421AAF-0D8A-4DC7-B2A7-8A43E102439D}" srcOrd="7" destOrd="0" presId="urn:microsoft.com/office/officeart/2005/8/layout/chevron1"/>
    <dgm:cxn modelId="{F5DE0454-2498-44C7-966E-848C69C473B4}"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完善隐患排查制度</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800" b="1" kern="1200" dirty="0">
              <a:solidFill>
                <a:srgbClr val="000000"/>
              </a:solidFill>
              <a:latin typeface="Calibri"/>
              <a:ea typeface="宋体"/>
              <a:cs typeface="+mn-cs"/>
            </a:rPr>
            <a:t>明确排查计划和标准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00B0F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开展隐患排查工作</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隐患治理</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复查评估和报告</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custScaleX="107461">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37EBA48A-78DB-4E74-9C79-D6A6367A9305}" type="presOf" srcId="{9EBB3D51-7407-4175-B6DC-E336D1FFDBAA}" destId="{31A30B43-5ED7-450F-ADFA-BC2AB9A51FA3}"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4" destOrd="0" parTransId="{189E8FA1-FFDC-4B03-9E1B-94D516BF43D7}" sibTransId="{423B7824-0B69-45A1-8A23-BEF4971E269D}"/>
    <dgm:cxn modelId="{7478C072-9DB0-4377-91C7-98C56AE5CAE5}" type="presOf" srcId="{413CCFC9-F355-46BA-81A7-A970E27A136F}" destId="{0462A382-9357-460A-82EE-1B2BEDEB26B9}" srcOrd="0" destOrd="0" presId="urn:microsoft.com/office/officeart/2005/8/layout/chevron1"/>
    <dgm:cxn modelId="{8973EB69-300C-47CC-B445-3E5142FE2D70}" type="presOf" srcId="{106EEAC2-C7F4-4C47-B12A-4780341830C3}" destId="{90366B92-7F93-4B46-8325-83ECFC56D8FC}"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B20A9C0A-4B65-4837-8CB2-701F931E7074}" type="presOf" srcId="{2765A424-4BEA-4523-9575-E5147E964D13}" destId="{F876DD91-EE71-4D0A-9E1D-4B177A64AC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1EF9EE10-8D2D-413A-9A65-4C65FAD59514}" type="presOf" srcId="{54D0EFBB-4472-4F78-B0F2-6CADFDBA82D8}" destId="{8373B313-C044-41FD-AE25-D7179D735176}" srcOrd="0" destOrd="0" presId="urn:microsoft.com/office/officeart/2005/8/layout/chevron1"/>
    <dgm:cxn modelId="{AF896770-56CC-497F-B163-8EABC453892F}" type="presOf" srcId="{DCB64C60-BC40-43F8-8D6F-278B33DB48A2}" destId="{663A9E64-D1C5-4897-AEF9-1DE5E448BE32}" srcOrd="0" destOrd="0" presId="urn:microsoft.com/office/officeart/2005/8/layout/chevron1"/>
    <dgm:cxn modelId="{97458E35-0101-4F84-A403-CEF856DCB7D9}" srcId="{413CCFC9-F355-46BA-81A7-A970E27A136F}" destId="{9EBB3D51-7407-4175-B6DC-E336D1FFDBAA}" srcOrd="3" destOrd="0" parTransId="{6E1B7EA1-7D67-47C4-AC8B-141A3D369275}" sibTransId="{83750C86-E602-4EB2-9A90-8A1FC677C9F8}"/>
    <dgm:cxn modelId="{4D339778-71BA-4A9E-8AAB-ED85A8099B17}" type="presParOf" srcId="{0462A382-9357-460A-82EE-1B2BEDEB26B9}" destId="{F876DD91-EE71-4D0A-9E1D-4B177A64AC76}" srcOrd="0" destOrd="0" presId="urn:microsoft.com/office/officeart/2005/8/layout/chevron1"/>
    <dgm:cxn modelId="{91A5BE9A-D157-4047-B591-F979A5D5C255}" type="presParOf" srcId="{0462A382-9357-460A-82EE-1B2BEDEB26B9}" destId="{0F664CE2-C529-4FC9-BFBF-2520D893303D}" srcOrd="1" destOrd="0" presId="urn:microsoft.com/office/officeart/2005/8/layout/chevron1"/>
    <dgm:cxn modelId="{8412A0C4-68B2-4533-BAF7-5811C238F6DF}" type="presParOf" srcId="{0462A382-9357-460A-82EE-1B2BEDEB26B9}" destId="{8373B313-C044-41FD-AE25-D7179D735176}" srcOrd="2" destOrd="0" presId="urn:microsoft.com/office/officeart/2005/8/layout/chevron1"/>
    <dgm:cxn modelId="{EBB6239A-DD5D-4171-8B75-03BCD2B374B5}" type="presParOf" srcId="{0462A382-9357-460A-82EE-1B2BEDEB26B9}" destId="{D1B272FE-1B27-4F84-A91B-DBA55E9CA640}" srcOrd="3" destOrd="0" presId="urn:microsoft.com/office/officeart/2005/8/layout/chevron1"/>
    <dgm:cxn modelId="{6154FEF7-0C11-4481-8AC5-1716E95FC11C}" type="presParOf" srcId="{0462A382-9357-460A-82EE-1B2BEDEB26B9}" destId="{90366B92-7F93-4B46-8325-83ECFC56D8FC}" srcOrd="4" destOrd="0" presId="urn:microsoft.com/office/officeart/2005/8/layout/chevron1"/>
    <dgm:cxn modelId="{19278CE7-8361-4325-A881-DAD30614588C}" type="presParOf" srcId="{0462A382-9357-460A-82EE-1B2BEDEB26B9}" destId="{5E4ACCB3-03D5-44DE-866F-575EBCC13E7B}" srcOrd="5" destOrd="0" presId="urn:microsoft.com/office/officeart/2005/8/layout/chevron1"/>
    <dgm:cxn modelId="{5DE95463-DBC7-410D-95EF-ED2A774F6C35}" type="presParOf" srcId="{0462A382-9357-460A-82EE-1B2BEDEB26B9}" destId="{31A30B43-5ED7-450F-ADFA-BC2AB9A51FA3}" srcOrd="6" destOrd="0" presId="urn:microsoft.com/office/officeart/2005/8/layout/chevron1"/>
    <dgm:cxn modelId="{5360BFE5-C89F-48C8-9E70-975D3112DAD9}" type="presParOf" srcId="{0462A382-9357-460A-82EE-1B2BEDEB26B9}" destId="{9F421AAF-0D8A-4DC7-B2A7-8A43E102439D}" srcOrd="7" destOrd="0" presId="urn:microsoft.com/office/officeart/2005/8/layout/chevron1"/>
    <dgm:cxn modelId="{95BAB045-000C-4EDB-A8DC-929E3252EB3C}"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完善隐患排查制度</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800" b="1" kern="1200" dirty="0">
              <a:solidFill>
                <a:srgbClr val="000000"/>
              </a:solidFill>
              <a:latin typeface="Calibri"/>
              <a:ea typeface="宋体"/>
              <a:cs typeface="+mn-cs"/>
            </a:rPr>
            <a:t>明确排查计划和标准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开展隐患排查工作</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rgbClr val="00B0F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隐患治理</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复查评估和报告</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custScaleX="107461">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6A88A4A4-6D0C-4AE4-9CEE-20E6FF78F035}" type="presOf" srcId="{DCB64C60-BC40-43F8-8D6F-278B33DB48A2}" destId="{663A9E64-D1C5-4897-AEF9-1DE5E448BE32}" srcOrd="0" destOrd="0" presId="urn:microsoft.com/office/officeart/2005/8/layout/chevron1"/>
    <dgm:cxn modelId="{8DD6C752-CC1F-4C9A-9674-EBC372AA3B16}" type="presOf" srcId="{106EEAC2-C7F4-4C47-B12A-4780341830C3}" destId="{90366B92-7F93-4B46-8325-83ECFC56D8FC}"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5DD43D24-9D21-4650-9957-939ABCAA3BAE}" type="presOf" srcId="{9EBB3D51-7407-4175-B6DC-E336D1FFDBAA}" destId="{31A30B43-5ED7-450F-ADFA-BC2AB9A51FA3}" srcOrd="0" destOrd="0" presId="urn:microsoft.com/office/officeart/2005/8/layout/chevron1"/>
    <dgm:cxn modelId="{3242F1CE-20FE-4F05-B607-11C57D4CA908}" type="presOf" srcId="{54D0EFBB-4472-4F78-B0F2-6CADFDBA82D8}" destId="{8373B313-C044-41FD-AE25-D7179D7351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C1D8C721-EE17-48E4-83F8-C2ABB0C669CD}" type="presOf" srcId="{413CCFC9-F355-46BA-81A7-A970E27A136F}" destId="{0462A382-9357-460A-82EE-1B2BEDEB26B9}" srcOrd="0" destOrd="0" presId="urn:microsoft.com/office/officeart/2005/8/layout/chevron1"/>
    <dgm:cxn modelId="{A325B3AA-A2CD-416C-8DE8-FC2A2DD22375}"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EF8DE67B-3EA3-41BE-874A-D1EDC3A783FB}" type="presParOf" srcId="{0462A382-9357-460A-82EE-1B2BEDEB26B9}" destId="{F876DD91-EE71-4D0A-9E1D-4B177A64AC76}" srcOrd="0" destOrd="0" presId="urn:microsoft.com/office/officeart/2005/8/layout/chevron1"/>
    <dgm:cxn modelId="{FD185DE9-60FB-4FA9-A500-A3FAC14F6E5E}" type="presParOf" srcId="{0462A382-9357-460A-82EE-1B2BEDEB26B9}" destId="{0F664CE2-C529-4FC9-BFBF-2520D893303D}" srcOrd="1" destOrd="0" presId="urn:microsoft.com/office/officeart/2005/8/layout/chevron1"/>
    <dgm:cxn modelId="{E91E34E9-8FA6-4AC0-9754-A7E5EF2139CD}" type="presParOf" srcId="{0462A382-9357-460A-82EE-1B2BEDEB26B9}" destId="{8373B313-C044-41FD-AE25-D7179D735176}" srcOrd="2" destOrd="0" presId="urn:microsoft.com/office/officeart/2005/8/layout/chevron1"/>
    <dgm:cxn modelId="{173D5B4B-F4D5-4D77-94C2-AC25A23935EC}" type="presParOf" srcId="{0462A382-9357-460A-82EE-1B2BEDEB26B9}" destId="{D1B272FE-1B27-4F84-A91B-DBA55E9CA640}" srcOrd="3" destOrd="0" presId="urn:microsoft.com/office/officeart/2005/8/layout/chevron1"/>
    <dgm:cxn modelId="{3D70E693-13C7-4223-8E66-EEC2D5B945D9}" type="presParOf" srcId="{0462A382-9357-460A-82EE-1B2BEDEB26B9}" destId="{90366B92-7F93-4B46-8325-83ECFC56D8FC}" srcOrd="4" destOrd="0" presId="urn:microsoft.com/office/officeart/2005/8/layout/chevron1"/>
    <dgm:cxn modelId="{DED26A51-5BF7-40B1-8465-0801760CC51D}" type="presParOf" srcId="{0462A382-9357-460A-82EE-1B2BEDEB26B9}" destId="{5E4ACCB3-03D5-44DE-866F-575EBCC13E7B}" srcOrd="5" destOrd="0" presId="urn:microsoft.com/office/officeart/2005/8/layout/chevron1"/>
    <dgm:cxn modelId="{27C151BF-67FA-4647-8E9C-9C48F9598850}" type="presParOf" srcId="{0462A382-9357-460A-82EE-1B2BEDEB26B9}" destId="{31A30B43-5ED7-450F-ADFA-BC2AB9A51FA3}" srcOrd="6" destOrd="0" presId="urn:microsoft.com/office/officeart/2005/8/layout/chevron1"/>
    <dgm:cxn modelId="{8CE9314D-42B4-4D79-88E7-F6F73692307D}" type="presParOf" srcId="{0462A382-9357-460A-82EE-1B2BEDEB26B9}" destId="{9F421AAF-0D8A-4DC7-B2A7-8A43E102439D}" srcOrd="7" destOrd="0" presId="urn:microsoft.com/office/officeart/2005/8/layout/chevron1"/>
    <dgm:cxn modelId="{A38B7FD7-1882-43F8-BE44-7B10D30EF5FC}"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完善隐患排查制度</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800" b="1" kern="1200" dirty="0">
              <a:solidFill>
                <a:srgbClr val="000000"/>
              </a:solidFill>
              <a:latin typeface="Calibri"/>
              <a:ea typeface="宋体"/>
              <a:cs typeface="+mn-cs"/>
            </a:rPr>
            <a:t>明确排查计划和标准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开展隐患排查工作</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隐患治理</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rgbClr val="00B0F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复查评估和报告</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custScaleX="107461">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F2062385-5F94-473D-A843-28F50AB2EFB4}" type="presOf" srcId="{106EEAC2-C7F4-4C47-B12A-4780341830C3}" destId="{90366B92-7F93-4B46-8325-83ECFC56D8FC}"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472EC6DE-7A65-4360-B42A-44737CD15BEB}" type="presOf" srcId="{54D0EFBB-4472-4F78-B0F2-6CADFDBA82D8}" destId="{8373B313-C044-41FD-AE25-D7179D735176}" srcOrd="0" destOrd="0" presId="urn:microsoft.com/office/officeart/2005/8/layout/chevron1"/>
    <dgm:cxn modelId="{70397996-3AE3-4F17-9417-E5FE18D1FDC0}"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A21B4ED1-4A27-4A5C-BD80-588456F07381}" type="presOf" srcId="{2765A424-4BEA-4523-9575-E5147E964D13}" destId="{F876DD91-EE71-4D0A-9E1D-4B177A64AC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C2D1550C-08E4-410C-9707-371A2745C639}" type="presOf" srcId="{9EBB3D51-7407-4175-B6DC-E336D1FFDBAA}" destId="{31A30B43-5ED7-450F-ADFA-BC2AB9A51FA3}" srcOrd="0" destOrd="0" presId="urn:microsoft.com/office/officeart/2005/8/layout/chevron1"/>
    <dgm:cxn modelId="{C394D6BB-8D23-4C60-87A0-12D9A0ED8F53}" type="presOf" srcId="{DCB64C60-BC40-43F8-8D6F-278B33DB48A2}" destId="{663A9E64-D1C5-4897-AEF9-1DE5E448BE32}" srcOrd="0" destOrd="0" presId="urn:microsoft.com/office/officeart/2005/8/layout/chevron1"/>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89093BD2-3FFF-4AE8-B529-EE56A7A9578D}" type="presParOf" srcId="{0462A382-9357-460A-82EE-1B2BEDEB26B9}" destId="{F876DD91-EE71-4D0A-9E1D-4B177A64AC76}" srcOrd="0" destOrd="0" presId="urn:microsoft.com/office/officeart/2005/8/layout/chevron1"/>
    <dgm:cxn modelId="{3927270F-51DB-4225-9EB8-2DD0BD108B0A}" type="presParOf" srcId="{0462A382-9357-460A-82EE-1B2BEDEB26B9}" destId="{0F664CE2-C529-4FC9-BFBF-2520D893303D}" srcOrd="1" destOrd="0" presId="urn:microsoft.com/office/officeart/2005/8/layout/chevron1"/>
    <dgm:cxn modelId="{38017C75-C84D-4B8F-8B64-72581793C9BD}" type="presParOf" srcId="{0462A382-9357-460A-82EE-1B2BEDEB26B9}" destId="{8373B313-C044-41FD-AE25-D7179D735176}" srcOrd="2" destOrd="0" presId="urn:microsoft.com/office/officeart/2005/8/layout/chevron1"/>
    <dgm:cxn modelId="{09E89ABF-5444-473A-82D2-929D33079F4F}" type="presParOf" srcId="{0462A382-9357-460A-82EE-1B2BEDEB26B9}" destId="{D1B272FE-1B27-4F84-A91B-DBA55E9CA640}" srcOrd="3" destOrd="0" presId="urn:microsoft.com/office/officeart/2005/8/layout/chevron1"/>
    <dgm:cxn modelId="{EA8ED57A-47CA-4687-AFDF-23DB3A73CA6B}" type="presParOf" srcId="{0462A382-9357-460A-82EE-1B2BEDEB26B9}" destId="{90366B92-7F93-4B46-8325-83ECFC56D8FC}" srcOrd="4" destOrd="0" presId="urn:microsoft.com/office/officeart/2005/8/layout/chevron1"/>
    <dgm:cxn modelId="{09B69A12-47C8-4A6E-A715-E42DF1FAF46E}" type="presParOf" srcId="{0462A382-9357-460A-82EE-1B2BEDEB26B9}" destId="{5E4ACCB3-03D5-44DE-866F-575EBCC13E7B}" srcOrd="5" destOrd="0" presId="urn:microsoft.com/office/officeart/2005/8/layout/chevron1"/>
    <dgm:cxn modelId="{B8DD4910-9300-45F2-81BF-CF7CED4B67CF}" type="presParOf" srcId="{0462A382-9357-460A-82EE-1B2BEDEB26B9}" destId="{31A30B43-5ED7-450F-ADFA-BC2AB9A51FA3}" srcOrd="6" destOrd="0" presId="urn:microsoft.com/office/officeart/2005/8/layout/chevron1"/>
    <dgm:cxn modelId="{79BA5D66-E752-4FB3-B1D4-B06E9B0FACA8}" type="presParOf" srcId="{0462A382-9357-460A-82EE-1B2BEDEB26B9}" destId="{9F421AAF-0D8A-4DC7-B2A7-8A43E102439D}" srcOrd="7" destOrd="0" presId="urn:microsoft.com/office/officeart/2005/8/layout/chevron1"/>
    <dgm:cxn modelId="{43F7CCE5-3588-4B0B-A6CD-96E0CA502737}"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FFC00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4" destOrd="0" parTransId="{189E8FA1-FFDC-4B03-9E1B-94D516BF43D7}" sibTransId="{423B7824-0B69-45A1-8A23-BEF4971E269D}"/>
    <dgm:cxn modelId="{512D377B-7DB8-48AB-BFAE-4E17B6E52B17}" type="presOf" srcId="{413CCFC9-F355-46BA-81A7-A970E27A136F}" destId="{0462A382-9357-460A-82EE-1B2BEDEB26B9}" srcOrd="0" destOrd="0" presId="urn:microsoft.com/office/officeart/2005/8/layout/chevron1"/>
    <dgm:cxn modelId="{F06BD654-DB3C-43CA-8E4C-12461ABB7CD0}" type="presOf" srcId="{DCB64C60-BC40-43F8-8D6F-278B33DB48A2}" destId="{663A9E64-D1C5-4897-AEF9-1DE5E448BE32}" srcOrd="0" destOrd="0" presId="urn:microsoft.com/office/officeart/2005/8/layout/chevron1"/>
    <dgm:cxn modelId="{3F8AB2E9-36EE-4D24-8507-3DBAC8B16C66}" type="presOf" srcId="{9EBB3D51-7407-4175-B6DC-E336D1FFDBAA}" destId="{31A30B43-5ED7-450F-ADFA-BC2AB9A51FA3}" srcOrd="0" destOrd="0" presId="urn:microsoft.com/office/officeart/2005/8/layout/chevron1"/>
    <dgm:cxn modelId="{5EACCAF8-8023-4828-828F-DADFC50BD34F}" type="presOf" srcId="{54D0EFBB-4472-4F78-B0F2-6CADFDBA82D8}" destId="{8373B313-C044-41FD-AE25-D7179D7351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0BD9B9B0-FC38-4569-AB30-9057B73947A4}" srcId="{413CCFC9-F355-46BA-81A7-A970E27A136F}" destId="{106EEAC2-C7F4-4C47-B12A-4780341830C3}" srcOrd="2" destOrd="0" parTransId="{23762D48-ADA2-4D2B-A794-45AEDB798FD1}" sibTransId="{147B1FDB-3C28-4324-9643-EA31703318BF}"/>
    <dgm:cxn modelId="{03C51D1D-C273-45F4-8B9C-04967EC852ED}" type="presOf" srcId="{106EEAC2-C7F4-4C47-B12A-4780341830C3}" destId="{90366B92-7F93-4B46-8325-83ECFC56D8FC}" srcOrd="0" destOrd="0" presId="urn:microsoft.com/office/officeart/2005/8/layout/chevron1"/>
    <dgm:cxn modelId="{97458E35-0101-4F84-A403-CEF856DCB7D9}" srcId="{413CCFC9-F355-46BA-81A7-A970E27A136F}" destId="{9EBB3D51-7407-4175-B6DC-E336D1FFDBAA}" srcOrd="3" destOrd="0" parTransId="{6E1B7EA1-7D67-47C4-AC8B-141A3D369275}" sibTransId="{83750C86-E602-4EB2-9A90-8A1FC677C9F8}"/>
    <dgm:cxn modelId="{3FBE8B31-0ACD-46B5-8843-2C7FE255C982}" type="presOf" srcId="{2765A424-4BEA-4523-9575-E5147E964D13}" destId="{F876DD91-EE71-4D0A-9E1D-4B177A64AC76}" srcOrd="0" destOrd="0" presId="urn:microsoft.com/office/officeart/2005/8/layout/chevron1"/>
    <dgm:cxn modelId="{E02B5D02-F2A1-4049-8F81-DF41B5B560AB}" type="presParOf" srcId="{0462A382-9357-460A-82EE-1B2BEDEB26B9}" destId="{F876DD91-EE71-4D0A-9E1D-4B177A64AC76}" srcOrd="0" destOrd="0" presId="urn:microsoft.com/office/officeart/2005/8/layout/chevron1"/>
    <dgm:cxn modelId="{4DE6C0D6-CD43-4592-88BA-4C98056EA973}" type="presParOf" srcId="{0462A382-9357-460A-82EE-1B2BEDEB26B9}" destId="{0F664CE2-C529-4FC9-BFBF-2520D893303D}" srcOrd="1" destOrd="0" presId="urn:microsoft.com/office/officeart/2005/8/layout/chevron1"/>
    <dgm:cxn modelId="{38354E84-91D8-4062-B5C5-79759F9EB9E8}" type="presParOf" srcId="{0462A382-9357-460A-82EE-1B2BEDEB26B9}" destId="{8373B313-C044-41FD-AE25-D7179D735176}" srcOrd="2" destOrd="0" presId="urn:microsoft.com/office/officeart/2005/8/layout/chevron1"/>
    <dgm:cxn modelId="{403C0627-61D8-4C5F-89D9-4CF0FEFFC548}" type="presParOf" srcId="{0462A382-9357-460A-82EE-1B2BEDEB26B9}" destId="{D1B272FE-1B27-4F84-A91B-DBA55E9CA640}" srcOrd="3" destOrd="0" presId="urn:microsoft.com/office/officeart/2005/8/layout/chevron1"/>
    <dgm:cxn modelId="{7181F3FF-47F9-4765-A8A0-D6D228563AB9}" type="presParOf" srcId="{0462A382-9357-460A-82EE-1B2BEDEB26B9}" destId="{90366B92-7F93-4B46-8325-83ECFC56D8FC}" srcOrd="4" destOrd="0" presId="urn:microsoft.com/office/officeart/2005/8/layout/chevron1"/>
    <dgm:cxn modelId="{1F973D08-A286-4424-8553-21B225004973}" type="presParOf" srcId="{0462A382-9357-460A-82EE-1B2BEDEB26B9}" destId="{5E4ACCB3-03D5-44DE-866F-575EBCC13E7B}" srcOrd="5" destOrd="0" presId="urn:microsoft.com/office/officeart/2005/8/layout/chevron1"/>
    <dgm:cxn modelId="{24466E09-87F5-43D5-B7B0-065802107171}" type="presParOf" srcId="{0462A382-9357-460A-82EE-1B2BEDEB26B9}" destId="{31A30B43-5ED7-450F-ADFA-BC2AB9A51FA3}" srcOrd="6" destOrd="0" presId="urn:microsoft.com/office/officeart/2005/8/layout/chevron1"/>
    <dgm:cxn modelId="{C7FE1AA1-5208-4AD7-B24A-BD24AD6BB465}" type="presParOf" srcId="{0462A382-9357-460A-82EE-1B2BEDEB26B9}" destId="{9F421AAF-0D8A-4DC7-B2A7-8A43E102439D}" srcOrd="7" destOrd="0" presId="urn:microsoft.com/office/officeart/2005/8/layout/chevron1"/>
    <dgm:cxn modelId="{039E83DE-1ABC-46D7-BBFD-3AEBC55C7532}"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rgbClr val="FFC00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D0F23EB4-C127-474E-88FC-8240636B830D}"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335837E1-5764-43F1-A510-75713C4CA333}" type="presOf" srcId="{106EEAC2-C7F4-4C47-B12A-4780341830C3}" destId="{90366B92-7F93-4B46-8325-83ECFC56D8FC}" srcOrd="0" destOrd="0" presId="urn:microsoft.com/office/officeart/2005/8/layout/chevron1"/>
    <dgm:cxn modelId="{2D02B484-0E7E-4882-B2C3-5FC973B514DD}" type="presOf" srcId="{54D0EFBB-4472-4F78-B0F2-6CADFDBA82D8}" destId="{8373B313-C044-41FD-AE25-D7179D735176}" srcOrd="0" destOrd="0" presId="urn:microsoft.com/office/officeart/2005/8/layout/chevron1"/>
    <dgm:cxn modelId="{353C289F-161D-4EDB-8C32-48D3671B648F}" type="presOf" srcId="{9EBB3D51-7407-4175-B6DC-E336D1FFDBAA}" destId="{31A30B43-5ED7-450F-ADFA-BC2AB9A51FA3}"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8CDC87F1-6BCA-4CC7-A6D0-91F7FDF1E6FD}" type="presOf" srcId="{2765A424-4BEA-4523-9575-E5147E964D13}" destId="{F876DD91-EE71-4D0A-9E1D-4B177A64AC76}" srcOrd="0" destOrd="0" presId="urn:microsoft.com/office/officeart/2005/8/layout/chevron1"/>
    <dgm:cxn modelId="{D32F36E0-B30E-4C8B-BA4B-1C6F670E5DD7}" type="presOf" srcId="{DCB64C60-BC40-43F8-8D6F-278B33DB48A2}" destId="{663A9E64-D1C5-4897-AEF9-1DE5E448BE32}" srcOrd="0" destOrd="0" presId="urn:microsoft.com/office/officeart/2005/8/layout/chevron1"/>
    <dgm:cxn modelId="{97458E35-0101-4F84-A403-CEF856DCB7D9}" srcId="{413CCFC9-F355-46BA-81A7-A970E27A136F}" destId="{9EBB3D51-7407-4175-B6DC-E336D1FFDBAA}" srcOrd="3" destOrd="0" parTransId="{6E1B7EA1-7D67-47C4-AC8B-141A3D369275}" sibTransId="{83750C86-E602-4EB2-9A90-8A1FC677C9F8}"/>
    <dgm:cxn modelId="{D113BE27-41F8-409B-AF72-41CF1F7FCE55}" srcId="{413CCFC9-F355-46BA-81A7-A970E27A136F}" destId="{DCB64C60-BC40-43F8-8D6F-278B33DB48A2}" srcOrd="4" destOrd="0" parTransId="{189E8FA1-FFDC-4B03-9E1B-94D516BF43D7}" sibTransId="{423B7824-0B69-45A1-8A23-BEF4971E269D}"/>
    <dgm:cxn modelId="{0500F615-4A5F-42CD-AF98-F736111438B1}" type="presParOf" srcId="{0462A382-9357-460A-82EE-1B2BEDEB26B9}" destId="{F876DD91-EE71-4D0A-9E1D-4B177A64AC76}" srcOrd="0" destOrd="0" presId="urn:microsoft.com/office/officeart/2005/8/layout/chevron1"/>
    <dgm:cxn modelId="{B90D81A9-D9B0-489C-97A3-4D56ED6E10BA}" type="presParOf" srcId="{0462A382-9357-460A-82EE-1B2BEDEB26B9}" destId="{0F664CE2-C529-4FC9-BFBF-2520D893303D}" srcOrd="1" destOrd="0" presId="urn:microsoft.com/office/officeart/2005/8/layout/chevron1"/>
    <dgm:cxn modelId="{4400AD72-0B7E-4A5F-994C-6B3020C794E2}" type="presParOf" srcId="{0462A382-9357-460A-82EE-1B2BEDEB26B9}" destId="{8373B313-C044-41FD-AE25-D7179D735176}" srcOrd="2" destOrd="0" presId="urn:microsoft.com/office/officeart/2005/8/layout/chevron1"/>
    <dgm:cxn modelId="{6A72D879-1832-4F9E-AC75-A0AA5934ACAC}" type="presParOf" srcId="{0462A382-9357-460A-82EE-1B2BEDEB26B9}" destId="{D1B272FE-1B27-4F84-A91B-DBA55E9CA640}" srcOrd="3" destOrd="0" presId="urn:microsoft.com/office/officeart/2005/8/layout/chevron1"/>
    <dgm:cxn modelId="{3D09CCFB-A7F3-4EF5-A2F3-E913E29C04AB}" type="presParOf" srcId="{0462A382-9357-460A-82EE-1B2BEDEB26B9}" destId="{90366B92-7F93-4B46-8325-83ECFC56D8FC}" srcOrd="4" destOrd="0" presId="urn:microsoft.com/office/officeart/2005/8/layout/chevron1"/>
    <dgm:cxn modelId="{A934D53A-F402-4C67-B038-A60A43C14A60}" type="presParOf" srcId="{0462A382-9357-460A-82EE-1B2BEDEB26B9}" destId="{5E4ACCB3-03D5-44DE-866F-575EBCC13E7B}" srcOrd="5" destOrd="0" presId="urn:microsoft.com/office/officeart/2005/8/layout/chevron1"/>
    <dgm:cxn modelId="{197BE964-FAC0-4636-9C9B-668688D76EA0}" type="presParOf" srcId="{0462A382-9357-460A-82EE-1B2BEDEB26B9}" destId="{31A30B43-5ED7-450F-ADFA-BC2AB9A51FA3}" srcOrd="6" destOrd="0" presId="urn:microsoft.com/office/officeart/2005/8/layout/chevron1"/>
    <dgm:cxn modelId="{6B6ACA3A-892F-4255-9B33-FD23483CFA26}" type="presParOf" srcId="{0462A382-9357-460A-82EE-1B2BEDEB26B9}" destId="{9F421AAF-0D8A-4DC7-B2A7-8A43E102439D}" srcOrd="7" destOrd="0" presId="urn:microsoft.com/office/officeart/2005/8/layout/chevron1"/>
    <dgm:cxn modelId="{BEA6C114-A339-4C21-B42B-3FDCE38ADF8B}"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rgbClr val="FFC00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A7A4A398-2F94-483F-92BA-14757A42133C}" type="presOf" srcId="{54D0EFBB-4472-4F78-B0F2-6CADFDBA82D8}" destId="{8373B313-C044-41FD-AE25-D7179D735176}" srcOrd="0" destOrd="0" presId="urn:microsoft.com/office/officeart/2005/8/layout/chevron1"/>
    <dgm:cxn modelId="{3B9BCD36-DD65-4B5E-BFE4-69F127DDE65B}" type="presOf" srcId="{9EBB3D51-7407-4175-B6DC-E336D1FFDBAA}" destId="{31A30B43-5ED7-450F-ADFA-BC2AB9A51FA3}" srcOrd="0" destOrd="0" presId="urn:microsoft.com/office/officeart/2005/8/layout/chevron1"/>
    <dgm:cxn modelId="{DCD465DF-FE58-4DA5-9764-211A6D8CD5FD}" type="presOf" srcId="{DCB64C60-BC40-43F8-8D6F-278B33DB48A2}" destId="{663A9E64-D1C5-4897-AEF9-1DE5E448BE32}"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82500495-CE90-4070-B519-496A9F15A3D2}" type="presOf" srcId="{106EEAC2-C7F4-4C47-B12A-4780341830C3}" destId="{90366B92-7F93-4B46-8325-83ECFC56D8FC}"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3BC7AA5A-26AD-4141-BC78-FCBA9DE7E3DC}" type="presOf" srcId="{413CCFC9-F355-46BA-81A7-A970E27A136F}" destId="{0462A382-9357-460A-82EE-1B2BEDEB26B9}" srcOrd="0" destOrd="0" presId="urn:microsoft.com/office/officeart/2005/8/layout/chevron1"/>
    <dgm:cxn modelId="{7A153960-1F6D-447A-AEDA-C5A279B37D0A}"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4" destOrd="0" parTransId="{189E8FA1-FFDC-4B03-9E1B-94D516BF43D7}" sibTransId="{423B7824-0B69-45A1-8A23-BEF4971E269D}"/>
    <dgm:cxn modelId="{97458E35-0101-4F84-A403-CEF856DCB7D9}" srcId="{413CCFC9-F355-46BA-81A7-A970E27A136F}" destId="{9EBB3D51-7407-4175-B6DC-E336D1FFDBAA}" srcOrd="3" destOrd="0" parTransId="{6E1B7EA1-7D67-47C4-AC8B-141A3D369275}" sibTransId="{83750C86-E602-4EB2-9A90-8A1FC677C9F8}"/>
    <dgm:cxn modelId="{E0CA91FF-0E69-4F25-AD65-D533EE5036D5}" type="presParOf" srcId="{0462A382-9357-460A-82EE-1B2BEDEB26B9}" destId="{F876DD91-EE71-4D0A-9E1D-4B177A64AC76}" srcOrd="0" destOrd="0" presId="urn:microsoft.com/office/officeart/2005/8/layout/chevron1"/>
    <dgm:cxn modelId="{6F5BCF4A-7CBA-4310-855E-2EF00737DC10}" type="presParOf" srcId="{0462A382-9357-460A-82EE-1B2BEDEB26B9}" destId="{0F664CE2-C529-4FC9-BFBF-2520D893303D}" srcOrd="1" destOrd="0" presId="urn:microsoft.com/office/officeart/2005/8/layout/chevron1"/>
    <dgm:cxn modelId="{2D248825-48EA-4C2C-A41D-DC5F1B79E0F0}" type="presParOf" srcId="{0462A382-9357-460A-82EE-1B2BEDEB26B9}" destId="{8373B313-C044-41FD-AE25-D7179D735176}" srcOrd="2" destOrd="0" presId="urn:microsoft.com/office/officeart/2005/8/layout/chevron1"/>
    <dgm:cxn modelId="{FFE0F368-521B-4C3F-A145-9C0D74DC4001}" type="presParOf" srcId="{0462A382-9357-460A-82EE-1B2BEDEB26B9}" destId="{D1B272FE-1B27-4F84-A91B-DBA55E9CA640}" srcOrd="3" destOrd="0" presId="urn:microsoft.com/office/officeart/2005/8/layout/chevron1"/>
    <dgm:cxn modelId="{041B390B-4C6E-466D-9498-5368B460FC2C}" type="presParOf" srcId="{0462A382-9357-460A-82EE-1B2BEDEB26B9}" destId="{90366B92-7F93-4B46-8325-83ECFC56D8FC}" srcOrd="4" destOrd="0" presId="urn:microsoft.com/office/officeart/2005/8/layout/chevron1"/>
    <dgm:cxn modelId="{F78D2726-DA6E-4AC5-A24B-A9058D75ADFC}" type="presParOf" srcId="{0462A382-9357-460A-82EE-1B2BEDEB26B9}" destId="{5E4ACCB3-03D5-44DE-866F-575EBCC13E7B}" srcOrd="5" destOrd="0" presId="urn:microsoft.com/office/officeart/2005/8/layout/chevron1"/>
    <dgm:cxn modelId="{3B1C61A8-3745-4F1C-AF94-D1938F963A07}" type="presParOf" srcId="{0462A382-9357-460A-82EE-1B2BEDEB26B9}" destId="{31A30B43-5ED7-450F-ADFA-BC2AB9A51FA3}" srcOrd="6" destOrd="0" presId="urn:microsoft.com/office/officeart/2005/8/layout/chevron1"/>
    <dgm:cxn modelId="{3F1576C7-2E53-4D06-9CD7-B58F70CFE2AA}" type="presParOf" srcId="{0462A382-9357-460A-82EE-1B2BEDEB26B9}" destId="{9F421AAF-0D8A-4DC7-B2A7-8A43E102439D}" srcOrd="7" destOrd="0" presId="urn:microsoft.com/office/officeart/2005/8/layout/chevron1"/>
    <dgm:cxn modelId="{F63FB7C5-B93F-4416-A655-2E60903FEB02}"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chemeClr val="bg1">
            <a:lumMod val="85000"/>
          </a:schemeClr>
        </a:solidFill>
      </dgm:spPr>
      <dgm:t>
        <a:bodyPr/>
        <a:lstStyle/>
        <a:p>
          <a:r>
            <a:rPr lang="zh-CN" altLang="en-US" b="1" dirty="0">
              <a:solidFill>
                <a:schemeClr val="tx1"/>
              </a:solidFill>
            </a:rPr>
            <a:t>成立工作领导小组</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9EBB3D51-7407-4175-B6DC-E336D1FFDBAA}">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gm:t>
    </dgm:pt>
    <dgm:pt modelId="{6E1B7EA1-7D67-47C4-AC8B-141A3D369275}" type="parTrans" cxnId="{97458E35-0101-4F84-A403-CEF856DCB7D9}">
      <dgm:prSet/>
      <dgm:spPr/>
      <dgm:t>
        <a:bodyPr/>
        <a:lstStyle/>
        <a:p>
          <a:endParaRPr lang="zh-CN" altLang="en-US"/>
        </a:p>
      </dgm:t>
    </dgm:pt>
    <dgm:pt modelId="{83750C86-E602-4EB2-9A90-8A1FC677C9F8}" type="sibTrans" cxnId="{97458E35-0101-4F84-A403-CEF856DCB7D9}">
      <dgm:prSet/>
      <dgm:spPr/>
      <dgm:t>
        <a:bodyPr/>
        <a:lstStyle/>
        <a:p>
          <a:endParaRPr lang="zh-CN" altLang="en-US"/>
        </a:p>
      </dgm:t>
    </dgm:pt>
    <dgm:pt modelId="{DCB64C60-BC40-43F8-8D6F-278B33DB48A2}">
      <dgm:prSet phldrT="[文本]" custT="1"/>
      <dgm:spPr>
        <a:solidFill>
          <a:srgbClr val="FFC000"/>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31A30B43-5ED7-450F-ADFA-BC2AB9A51FA3}" type="pres">
      <dgm:prSet presAssocID="{9EBB3D51-7407-4175-B6DC-E336D1FFDBAA}" presName="parTxOnly" presStyleLbl="node1" presStyleIdx="3" presStyleCnt="5">
        <dgm:presLayoutVars>
          <dgm:chMax val="0"/>
          <dgm:chPref val="0"/>
          <dgm:bulletEnabled val="1"/>
        </dgm:presLayoutVars>
      </dgm:prSet>
      <dgm:spPr>
        <a:xfrm>
          <a:off x="4986767" y="1726838"/>
          <a:ext cx="1846182" cy="738473"/>
        </a:xfrm>
        <a:prstGeom prst="chevron">
          <a:avLst/>
        </a:prstGeom>
      </dgm:spPr>
      <dgm:t>
        <a:bodyPr/>
        <a:lstStyle/>
        <a:p>
          <a:endParaRPr lang="zh-CN" altLang="en-US"/>
        </a:p>
      </dgm:t>
    </dgm:pt>
    <dgm:pt modelId="{9F421AAF-0D8A-4DC7-B2A7-8A43E102439D}" type="pres">
      <dgm:prSet presAssocID="{83750C86-E602-4EB2-9A90-8A1FC677C9F8}" presName="parTxOnlySpace" presStyleCnt="0"/>
      <dgm:spPr/>
    </dgm:pt>
    <dgm:pt modelId="{663A9E64-D1C5-4897-AEF9-1DE5E448BE32}" type="pres">
      <dgm:prSet presAssocID="{DCB64C60-BC40-43F8-8D6F-278B33DB48A2}" presName="parTxOnly" presStyleLbl="node1" presStyleIdx="4"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Lst>
  <dgm:cxnLst>
    <dgm:cxn modelId="{B28A76DD-E47B-4280-BCE7-E7021B1B59AE}" srcId="{413CCFC9-F355-46BA-81A7-A970E27A136F}" destId="{2765A424-4BEA-4523-9575-E5147E964D13}" srcOrd="0" destOrd="0" parTransId="{77EF9D25-5A71-4BC5-B429-1DACDF24EE41}" sibTransId="{32092377-A04B-494E-BF3E-EABFB5E7D0F9}"/>
    <dgm:cxn modelId="{D113BE27-41F8-409B-AF72-41CF1F7FCE55}" srcId="{413CCFC9-F355-46BA-81A7-A970E27A136F}" destId="{DCB64C60-BC40-43F8-8D6F-278B33DB48A2}" srcOrd="4" destOrd="0" parTransId="{189E8FA1-FFDC-4B03-9E1B-94D516BF43D7}" sibTransId="{423B7824-0B69-45A1-8A23-BEF4971E269D}"/>
    <dgm:cxn modelId="{7CDE036E-A811-465A-992F-18C17698C9A0}" type="presOf" srcId="{9EBB3D51-7407-4175-B6DC-E336D1FFDBAA}" destId="{31A30B43-5ED7-450F-ADFA-BC2AB9A51FA3}" srcOrd="0" destOrd="0" presId="urn:microsoft.com/office/officeart/2005/8/layout/chevron1"/>
    <dgm:cxn modelId="{C8FED529-75B1-4C05-BC3B-6A7CF0E538E0}" type="presOf" srcId="{106EEAC2-C7F4-4C47-B12A-4780341830C3}" destId="{90366B92-7F93-4B46-8325-83ECFC56D8FC}" srcOrd="0" destOrd="0" presId="urn:microsoft.com/office/officeart/2005/8/layout/chevron1"/>
    <dgm:cxn modelId="{2F3B54C5-8C98-4513-9FE3-2A7666E74CE0}" type="presOf" srcId="{DCB64C60-BC40-43F8-8D6F-278B33DB48A2}" destId="{663A9E64-D1C5-4897-AEF9-1DE5E448BE32}" srcOrd="0" destOrd="0" presId="urn:microsoft.com/office/officeart/2005/8/layout/chevron1"/>
    <dgm:cxn modelId="{758259D2-4AAE-4861-B2C2-908426985203}" type="presOf" srcId="{2765A424-4BEA-4523-9575-E5147E964D13}" destId="{F876DD91-EE71-4D0A-9E1D-4B177A64AC76}" srcOrd="0" destOrd="0" presId="urn:microsoft.com/office/officeart/2005/8/layout/chevron1"/>
    <dgm:cxn modelId="{9841C1B5-14F2-407B-AB38-273C857B4C43}" srcId="{413CCFC9-F355-46BA-81A7-A970E27A136F}" destId="{54D0EFBB-4472-4F78-B0F2-6CADFDBA82D8}" srcOrd="1" destOrd="0" parTransId="{F62505C2-5EE4-448F-B6DA-70A971FA008A}" sibTransId="{37675795-FA61-4570-85D4-B967FCEFF5B5}"/>
    <dgm:cxn modelId="{0BD9B9B0-FC38-4569-AB30-9057B73947A4}" srcId="{413CCFC9-F355-46BA-81A7-A970E27A136F}" destId="{106EEAC2-C7F4-4C47-B12A-4780341830C3}" srcOrd="2" destOrd="0" parTransId="{23762D48-ADA2-4D2B-A794-45AEDB798FD1}" sibTransId="{147B1FDB-3C28-4324-9643-EA31703318BF}"/>
    <dgm:cxn modelId="{E749A952-9E42-4B9D-9420-1B8E01242594}" type="presOf" srcId="{413CCFC9-F355-46BA-81A7-A970E27A136F}" destId="{0462A382-9357-460A-82EE-1B2BEDEB26B9}" srcOrd="0" destOrd="0" presId="urn:microsoft.com/office/officeart/2005/8/layout/chevron1"/>
    <dgm:cxn modelId="{1C032376-AFF1-4F8C-9E2B-0B0DD4EE7A4A}" type="presOf" srcId="{54D0EFBB-4472-4F78-B0F2-6CADFDBA82D8}" destId="{8373B313-C044-41FD-AE25-D7179D735176}" srcOrd="0" destOrd="0" presId="urn:microsoft.com/office/officeart/2005/8/layout/chevron1"/>
    <dgm:cxn modelId="{97458E35-0101-4F84-A403-CEF856DCB7D9}" srcId="{413CCFC9-F355-46BA-81A7-A970E27A136F}" destId="{9EBB3D51-7407-4175-B6DC-E336D1FFDBAA}" srcOrd="3" destOrd="0" parTransId="{6E1B7EA1-7D67-47C4-AC8B-141A3D369275}" sibTransId="{83750C86-E602-4EB2-9A90-8A1FC677C9F8}"/>
    <dgm:cxn modelId="{02946E0D-4EA3-45A1-B4C2-5611E3ACB260}" type="presParOf" srcId="{0462A382-9357-460A-82EE-1B2BEDEB26B9}" destId="{F876DD91-EE71-4D0A-9E1D-4B177A64AC76}" srcOrd="0" destOrd="0" presId="urn:microsoft.com/office/officeart/2005/8/layout/chevron1"/>
    <dgm:cxn modelId="{980BE47A-BE67-46C7-9B63-9CC335E51172}" type="presParOf" srcId="{0462A382-9357-460A-82EE-1B2BEDEB26B9}" destId="{0F664CE2-C529-4FC9-BFBF-2520D893303D}" srcOrd="1" destOrd="0" presId="urn:microsoft.com/office/officeart/2005/8/layout/chevron1"/>
    <dgm:cxn modelId="{B5A68FF5-0C63-487F-A3E7-634E8E13BCBC}" type="presParOf" srcId="{0462A382-9357-460A-82EE-1B2BEDEB26B9}" destId="{8373B313-C044-41FD-AE25-D7179D735176}" srcOrd="2" destOrd="0" presId="urn:microsoft.com/office/officeart/2005/8/layout/chevron1"/>
    <dgm:cxn modelId="{A4B049A1-E314-4E65-A116-2BB8DD3FA406}" type="presParOf" srcId="{0462A382-9357-460A-82EE-1B2BEDEB26B9}" destId="{D1B272FE-1B27-4F84-A91B-DBA55E9CA640}" srcOrd="3" destOrd="0" presId="urn:microsoft.com/office/officeart/2005/8/layout/chevron1"/>
    <dgm:cxn modelId="{F1CF1E07-FB04-466B-BFED-1D30DC2CFC28}" type="presParOf" srcId="{0462A382-9357-460A-82EE-1B2BEDEB26B9}" destId="{90366B92-7F93-4B46-8325-83ECFC56D8FC}" srcOrd="4" destOrd="0" presId="urn:microsoft.com/office/officeart/2005/8/layout/chevron1"/>
    <dgm:cxn modelId="{3B672A63-0317-427F-92BB-4DA3ABB8C1C0}" type="presParOf" srcId="{0462A382-9357-460A-82EE-1B2BEDEB26B9}" destId="{5E4ACCB3-03D5-44DE-866F-575EBCC13E7B}" srcOrd="5" destOrd="0" presId="urn:microsoft.com/office/officeart/2005/8/layout/chevron1"/>
    <dgm:cxn modelId="{494C0D6D-8868-412A-85BC-53455ABB3CCB}" type="presParOf" srcId="{0462A382-9357-460A-82EE-1B2BEDEB26B9}" destId="{31A30B43-5ED7-450F-ADFA-BC2AB9A51FA3}" srcOrd="6" destOrd="0" presId="urn:microsoft.com/office/officeart/2005/8/layout/chevron1"/>
    <dgm:cxn modelId="{493FC770-AAE0-490A-AE26-FE904A981CAB}" type="presParOf" srcId="{0462A382-9357-460A-82EE-1B2BEDEB26B9}" destId="{9F421AAF-0D8A-4DC7-B2A7-8A43E102439D}" srcOrd="7" destOrd="0" presId="urn:microsoft.com/office/officeart/2005/8/layout/chevron1"/>
    <dgm:cxn modelId="{14A67E5F-3788-4144-A570-12FE06796DCE}" type="presParOf" srcId="{0462A382-9357-460A-82EE-1B2BEDEB26B9}" destId="{663A9E64-D1C5-4897-AEF9-1DE5E448BE3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rgbClr val="92D050"/>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B28A76DD-E47B-4280-BCE7-E7021B1B59AE}" srcId="{413CCFC9-F355-46BA-81A7-A970E27A136F}" destId="{2765A424-4BEA-4523-9575-E5147E964D13}" srcOrd="0" destOrd="0" parTransId="{77EF9D25-5A71-4BC5-B429-1DACDF24EE41}" sibTransId="{32092377-A04B-494E-BF3E-EABFB5E7D0F9}"/>
    <dgm:cxn modelId="{F9092E83-7931-4D13-8E2F-1B87D2E065BA}" type="presOf" srcId="{2765A424-4BEA-4523-9575-E5147E964D13}" destId="{F876DD91-EE71-4D0A-9E1D-4B177A64AC76}"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E45246BD-BF33-47AB-BFA7-F8D3DCFDBED9}" type="presOf" srcId="{ED45F6E8-247F-46E6-84D7-F374E6947D08}" destId="{481B2CA6-8258-4825-AE7D-94E2970A24BC}" srcOrd="0" destOrd="0" presId="urn:microsoft.com/office/officeart/2005/8/layout/chevron1"/>
    <dgm:cxn modelId="{49AD451C-607C-47B0-BD38-64A6E0FBDC67}" type="presOf" srcId="{54D0EFBB-4472-4F78-B0F2-6CADFDBA82D8}" destId="{8373B313-C044-41FD-AE25-D7179D735176}" srcOrd="0" destOrd="0" presId="urn:microsoft.com/office/officeart/2005/8/layout/chevron1"/>
    <dgm:cxn modelId="{B7AF2076-C6C8-43A9-82B9-0EBCD3E8E6D1}" type="presOf" srcId="{DCB64C60-BC40-43F8-8D6F-278B33DB48A2}" destId="{663A9E64-D1C5-4897-AEF9-1DE5E448BE32}"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9841C1B5-14F2-407B-AB38-273C857B4C43}" srcId="{413CCFC9-F355-46BA-81A7-A970E27A136F}" destId="{54D0EFBB-4472-4F78-B0F2-6CADFDBA82D8}" srcOrd="1" destOrd="0" parTransId="{F62505C2-5EE4-448F-B6DA-70A971FA008A}" sibTransId="{37675795-FA61-4570-85D4-B967FCEFF5B5}"/>
    <dgm:cxn modelId="{79A6AD22-2450-45A8-ADCA-B9705E1C83B1}" srcId="{413CCFC9-F355-46BA-81A7-A970E27A136F}" destId="{ED45F6E8-247F-46E6-84D7-F374E6947D08}" srcOrd="4" destOrd="0" parTransId="{4A62A007-8121-4A87-93D5-2E23323EAEB7}" sibTransId="{F556EC74-612E-4108-B2FE-5CEE04D35956}"/>
    <dgm:cxn modelId="{4AF6D1E4-45D4-42A2-A153-24010F0E7A48}" type="presOf" srcId="{106EEAC2-C7F4-4C47-B12A-4780341830C3}" destId="{90366B92-7F93-4B46-8325-83ECFC56D8FC}" srcOrd="0" destOrd="0" presId="urn:microsoft.com/office/officeart/2005/8/layout/chevron1"/>
    <dgm:cxn modelId="{5D936444-7003-4664-88A5-038F77EDB6D0}" type="presOf" srcId="{413CCFC9-F355-46BA-81A7-A970E27A136F}" destId="{0462A382-9357-460A-82EE-1B2BEDEB26B9}" srcOrd="0" destOrd="0" presId="urn:microsoft.com/office/officeart/2005/8/layout/chevron1"/>
    <dgm:cxn modelId="{B39C5F8F-1019-46A3-B283-812BD08AE73C}" type="presParOf" srcId="{0462A382-9357-460A-82EE-1B2BEDEB26B9}" destId="{F876DD91-EE71-4D0A-9E1D-4B177A64AC76}" srcOrd="0" destOrd="0" presId="urn:microsoft.com/office/officeart/2005/8/layout/chevron1"/>
    <dgm:cxn modelId="{0B57D408-89C8-4953-9E64-978971506069}" type="presParOf" srcId="{0462A382-9357-460A-82EE-1B2BEDEB26B9}" destId="{0F664CE2-C529-4FC9-BFBF-2520D893303D}" srcOrd="1" destOrd="0" presId="urn:microsoft.com/office/officeart/2005/8/layout/chevron1"/>
    <dgm:cxn modelId="{01637467-A9FC-4D02-B789-A646AE9BD515}" type="presParOf" srcId="{0462A382-9357-460A-82EE-1B2BEDEB26B9}" destId="{8373B313-C044-41FD-AE25-D7179D735176}" srcOrd="2" destOrd="0" presId="urn:microsoft.com/office/officeart/2005/8/layout/chevron1"/>
    <dgm:cxn modelId="{7D7D9452-9B05-43D0-A5CF-AB3CABB4CC93}" type="presParOf" srcId="{0462A382-9357-460A-82EE-1B2BEDEB26B9}" destId="{D1B272FE-1B27-4F84-A91B-DBA55E9CA640}" srcOrd="3" destOrd="0" presId="urn:microsoft.com/office/officeart/2005/8/layout/chevron1"/>
    <dgm:cxn modelId="{449B398E-B8B0-4A67-A180-47C2488775BF}" type="presParOf" srcId="{0462A382-9357-460A-82EE-1B2BEDEB26B9}" destId="{90366B92-7F93-4B46-8325-83ECFC56D8FC}" srcOrd="4" destOrd="0" presId="urn:microsoft.com/office/officeart/2005/8/layout/chevron1"/>
    <dgm:cxn modelId="{6B758C4F-F566-441C-A5D5-85C7C1D364C1}" type="presParOf" srcId="{0462A382-9357-460A-82EE-1B2BEDEB26B9}" destId="{5E4ACCB3-03D5-44DE-866F-575EBCC13E7B}" srcOrd="5" destOrd="0" presId="urn:microsoft.com/office/officeart/2005/8/layout/chevron1"/>
    <dgm:cxn modelId="{A7CDD445-72A1-4A54-9F0F-890B674F30BB}" type="presParOf" srcId="{0462A382-9357-460A-82EE-1B2BEDEB26B9}" destId="{663A9E64-D1C5-4897-AEF9-1DE5E448BE32}" srcOrd="6" destOrd="0" presId="urn:microsoft.com/office/officeart/2005/8/layout/chevron1"/>
    <dgm:cxn modelId="{EFED79C5-E672-4C53-BE48-6B7F8746C62D}" type="presParOf" srcId="{0462A382-9357-460A-82EE-1B2BEDEB26B9}" destId="{F2CD9D4A-B0BD-476D-91AD-6AACBCE5D619}" srcOrd="7" destOrd="0" presId="urn:microsoft.com/office/officeart/2005/8/layout/chevron1"/>
    <dgm:cxn modelId="{3F5E9EB3-54A1-4F10-917A-1103BDF4DFEE}"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rgbClr val="92D050"/>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C0767DFA-800E-415A-A545-81285313C8AC}" type="presOf" srcId="{54D0EFBB-4472-4F78-B0F2-6CADFDBA82D8}" destId="{8373B313-C044-41FD-AE25-D7179D735176}"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179D9A09-D6EE-4A90-874A-AFDF2845BA1A}" type="presOf" srcId="{2765A424-4BEA-4523-9575-E5147E964D13}" destId="{F876DD91-EE71-4D0A-9E1D-4B177A64AC76}" srcOrd="0" destOrd="0" presId="urn:microsoft.com/office/officeart/2005/8/layout/chevron1"/>
    <dgm:cxn modelId="{84F27275-8E53-4616-833D-2A40C0BDCB61}" type="presOf" srcId="{413CCFC9-F355-46BA-81A7-A970E27A136F}" destId="{0462A382-9357-460A-82EE-1B2BEDEB26B9}" srcOrd="0" destOrd="0" presId="urn:microsoft.com/office/officeart/2005/8/layout/chevron1"/>
    <dgm:cxn modelId="{36D53050-F8EE-4696-A2EE-14C5BF44C9F9}" type="presOf" srcId="{106EEAC2-C7F4-4C47-B12A-4780341830C3}" destId="{90366B92-7F93-4B46-8325-83ECFC56D8FC}" srcOrd="0" destOrd="0" presId="urn:microsoft.com/office/officeart/2005/8/layout/chevron1"/>
    <dgm:cxn modelId="{0D321D71-6C93-4CF3-A6F4-401419FC0A4F}" type="presOf" srcId="{ED45F6E8-247F-46E6-84D7-F374E6947D08}" destId="{481B2CA6-8258-4825-AE7D-94E2970A24BC}" srcOrd="0" destOrd="0" presId="urn:microsoft.com/office/officeart/2005/8/layout/chevron1"/>
    <dgm:cxn modelId="{C42A91D4-60AB-40BB-B7FF-269D312BA725}" type="presOf" srcId="{DCB64C60-BC40-43F8-8D6F-278B33DB48A2}" destId="{663A9E64-D1C5-4897-AEF9-1DE5E448BE32}"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79A6AD22-2450-45A8-ADCA-B9705E1C83B1}" srcId="{413CCFC9-F355-46BA-81A7-A970E27A136F}" destId="{ED45F6E8-247F-46E6-84D7-F374E6947D08}" srcOrd="4" destOrd="0" parTransId="{4A62A007-8121-4A87-93D5-2E23323EAEB7}" sibTransId="{F556EC74-612E-4108-B2FE-5CEE04D35956}"/>
    <dgm:cxn modelId="{D113BE27-41F8-409B-AF72-41CF1F7FCE55}" srcId="{413CCFC9-F355-46BA-81A7-A970E27A136F}" destId="{DCB64C60-BC40-43F8-8D6F-278B33DB48A2}" srcOrd="3" destOrd="0" parTransId="{189E8FA1-FFDC-4B03-9E1B-94D516BF43D7}" sibTransId="{423B7824-0B69-45A1-8A23-BEF4971E269D}"/>
    <dgm:cxn modelId="{39B38482-2B38-47FC-BCBB-2CFDEA535825}" type="presParOf" srcId="{0462A382-9357-460A-82EE-1B2BEDEB26B9}" destId="{F876DD91-EE71-4D0A-9E1D-4B177A64AC76}" srcOrd="0" destOrd="0" presId="urn:microsoft.com/office/officeart/2005/8/layout/chevron1"/>
    <dgm:cxn modelId="{0E213104-AF26-4160-84E0-85E90BFBCB90}" type="presParOf" srcId="{0462A382-9357-460A-82EE-1B2BEDEB26B9}" destId="{0F664CE2-C529-4FC9-BFBF-2520D893303D}" srcOrd="1" destOrd="0" presId="urn:microsoft.com/office/officeart/2005/8/layout/chevron1"/>
    <dgm:cxn modelId="{57B34F77-712E-4548-81F4-C51C0145C923}" type="presParOf" srcId="{0462A382-9357-460A-82EE-1B2BEDEB26B9}" destId="{8373B313-C044-41FD-AE25-D7179D735176}" srcOrd="2" destOrd="0" presId="urn:microsoft.com/office/officeart/2005/8/layout/chevron1"/>
    <dgm:cxn modelId="{03007876-92CF-4D16-8481-23067EF30321}" type="presParOf" srcId="{0462A382-9357-460A-82EE-1B2BEDEB26B9}" destId="{D1B272FE-1B27-4F84-A91B-DBA55E9CA640}" srcOrd="3" destOrd="0" presId="urn:microsoft.com/office/officeart/2005/8/layout/chevron1"/>
    <dgm:cxn modelId="{6510E753-E20E-407E-AEDB-0C448FFBB350}" type="presParOf" srcId="{0462A382-9357-460A-82EE-1B2BEDEB26B9}" destId="{90366B92-7F93-4B46-8325-83ECFC56D8FC}" srcOrd="4" destOrd="0" presId="urn:microsoft.com/office/officeart/2005/8/layout/chevron1"/>
    <dgm:cxn modelId="{DFFF19BF-4C0C-4173-87B4-F538AF030AC4}" type="presParOf" srcId="{0462A382-9357-460A-82EE-1B2BEDEB26B9}" destId="{5E4ACCB3-03D5-44DE-866F-575EBCC13E7B}" srcOrd="5" destOrd="0" presId="urn:microsoft.com/office/officeart/2005/8/layout/chevron1"/>
    <dgm:cxn modelId="{32EF6074-F1EA-4233-8C24-ABF6A26696D9}" type="presParOf" srcId="{0462A382-9357-460A-82EE-1B2BEDEB26B9}" destId="{663A9E64-D1C5-4897-AEF9-1DE5E448BE32}" srcOrd="6" destOrd="0" presId="urn:microsoft.com/office/officeart/2005/8/layout/chevron1"/>
    <dgm:cxn modelId="{E5E3A8E0-638B-43D1-8040-19FB5ADA4175}" type="presParOf" srcId="{0462A382-9357-460A-82EE-1B2BEDEB26B9}" destId="{F2CD9D4A-B0BD-476D-91AD-6AACBCE5D619}" srcOrd="7" destOrd="0" presId="urn:microsoft.com/office/officeart/2005/8/layout/chevron1"/>
    <dgm:cxn modelId="{C6F6C387-B9F5-4E69-AE28-159B0CA2BF7C}"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3CCFC9-F355-46BA-81A7-A970E27A136F}" type="doc">
      <dgm:prSet loTypeId="urn:microsoft.com/office/officeart/2005/8/layout/chevron1" loCatId="process" qsTypeId="urn:microsoft.com/office/officeart/2005/8/quickstyle/simple1" qsCatId="simple" csTypeId="urn:microsoft.com/office/officeart/2005/8/colors/accent1_2" csCatId="accent1" phldr="1"/>
      <dgm:spPr/>
    </dgm:pt>
    <dgm:pt modelId="{2765A424-4BEA-4523-9575-E5147E964D13}">
      <dgm:prSet phldrT="[文本]"/>
      <dgm:spPr>
        <a:solidFill>
          <a:srgbClr val="92D050"/>
        </a:solidFill>
      </dgm:spPr>
      <dgm:t>
        <a:bodyPr/>
        <a:lstStyle/>
        <a:p>
          <a:r>
            <a:rPr lang="zh-CN" altLang="en-US" b="1" dirty="0">
              <a:solidFill>
                <a:schemeClr val="tx1"/>
              </a:solidFill>
            </a:rPr>
            <a:t>风险点划分</a:t>
          </a:r>
        </a:p>
      </dgm:t>
    </dgm:pt>
    <dgm:pt modelId="{77EF9D25-5A71-4BC5-B429-1DACDF24EE41}" type="parTrans" cxnId="{B28A76DD-E47B-4280-BCE7-E7021B1B59AE}">
      <dgm:prSet/>
      <dgm:spPr/>
      <dgm:t>
        <a:bodyPr/>
        <a:lstStyle/>
        <a:p>
          <a:endParaRPr lang="zh-CN" altLang="en-US"/>
        </a:p>
      </dgm:t>
    </dgm:pt>
    <dgm:pt modelId="{32092377-A04B-494E-BF3E-EABFB5E7D0F9}" type="sibTrans" cxnId="{B28A76DD-E47B-4280-BCE7-E7021B1B59AE}">
      <dgm:prSet/>
      <dgm:spPr/>
      <dgm:t>
        <a:bodyPr/>
        <a:lstStyle/>
        <a:p>
          <a:endParaRPr lang="zh-CN" altLang="en-US"/>
        </a:p>
      </dgm:t>
    </dgm:pt>
    <dgm:pt modelId="{54D0EFBB-4472-4F78-B0F2-6CADFDBA82D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风险辨识</a:t>
          </a:r>
        </a:p>
      </dgm:t>
    </dgm:pt>
    <dgm:pt modelId="{F62505C2-5EE4-448F-B6DA-70A971FA008A}" type="parTrans" cxnId="{9841C1B5-14F2-407B-AB38-273C857B4C43}">
      <dgm:prSet/>
      <dgm:spPr/>
      <dgm:t>
        <a:bodyPr/>
        <a:lstStyle/>
        <a:p>
          <a:endParaRPr lang="zh-CN" altLang="en-US"/>
        </a:p>
      </dgm:t>
    </dgm:pt>
    <dgm:pt modelId="{37675795-FA61-4570-85D4-B967FCEFF5B5}" type="sibTrans" cxnId="{9841C1B5-14F2-407B-AB38-273C857B4C43}">
      <dgm:prSet/>
      <dgm:spPr/>
      <dgm:t>
        <a:bodyPr/>
        <a:lstStyle/>
        <a:p>
          <a:endParaRPr lang="zh-CN" altLang="en-US"/>
        </a:p>
      </dgm:t>
    </dgm:pt>
    <dgm:pt modelId="{106EEAC2-C7F4-4C47-B12A-4780341830C3}">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风险分级</a:t>
          </a:r>
        </a:p>
      </dgm:t>
    </dgm:pt>
    <dgm:pt modelId="{23762D48-ADA2-4D2B-A794-45AEDB798FD1}" type="parTrans" cxnId="{0BD9B9B0-FC38-4569-AB30-9057B73947A4}">
      <dgm:prSet/>
      <dgm:spPr/>
      <dgm:t>
        <a:bodyPr/>
        <a:lstStyle/>
        <a:p>
          <a:endParaRPr lang="zh-CN" altLang="en-US"/>
        </a:p>
      </dgm:t>
    </dgm:pt>
    <dgm:pt modelId="{147B1FDB-3C28-4324-9643-EA31703318BF}" type="sibTrans" cxnId="{0BD9B9B0-FC38-4569-AB30-9057B73947A4}">
      <dgm:prSet/>
      <dgm:spPr/>
      <dgm:t>
        <a:bodyPr/>
        <a:lstStyle/>
        <a:p>
          <a:endParaRPr lang="zh-CN" altLang="en-US"/>
        </a:p>
      </dgm:t>
    </dgm:pt>
    <dgm:pt modelId="{DCB64C60-BC40-43F8-8D6F-278B33DB48A2}">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确定防控措施</a:t>
          </a:r>
        </a:p>
      </dgm:t>
    </dgm:pt>
    <dgm:pt modelId="{189E8FA1-FFDC-4B03-9E1B-94D516BF43D7}" type="parTrans" cxnId="{D113BE27-41F8-409B-AF72-41CF1F7FCE55}">
      <dgm:prSet/>
      <dgm:spPr/>
      <dgm:t>
        <a:bodyPr/>
        <a:lstStyle/>
        <a:p>
          <a:endParaRPr lang="zh-CN" altLang="en-US"/>
        </a:p>
      </dgm:t>
    </dgm:pt>
    <dgm:pt modelId="{423B7824-0B69-45A1-8A23-BEF4971E269D}" type="sibTrans" cxnId="{D113BE27-41F8-409B-AF72-41CF1F7FCE55}">
      <dgm:prSet/>
      <dgm:spPr/>
      <dgm:t>
        <a:bodyPr/>
        <a:lstStyle/>
        <a:p>
          <a:endParaRPr lang="zh-CN" altLang="en-US"/>
        </a:p>
      </dgm:t>
    </dgm:pt>
    <dgm:pt modelId="{ED45F6E8-247F-46E6-84D7-F374E6947D08}">
      <dgm:prSet phldrT="[文本]" custT="1"/>
      <dgm:spPr>
        <a:solidFill>
          <a:schemeClr val="bg1">
            <a:lumMod val="85000"/>
          </a:schemeClr>
        </a:solidFill>
        <a:ln w="25400" cap="flat" cmpd="sng" algn="ctr">
          <a:solidFill>
            <a:srgbClr val="FFFFFF">
              <a:hueOff val="0"/>
              <a:satOff val="0"/>
              <a:lumOff val="0"/>
              <a:alphaOff val="0"/>
            </a:srgbClr>
          </a:solidFill>
          <a:prstDash val="solid"/>
        </a:ln>
        <a:effectLst/>
      </dgm:spPr>
      <dgm:t>
        <a:bodyPr spcFirstLastPara="0" vert="horz" wrap="square" lIns="76010" tIns="25337" rIns="25337" bIns="25337" numCol="1" spcCol="1270" anchor="ctr" anchorCtr="0"/>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风险公告</a:t>
          </a:r>
        </a:p>
      </dgm:t>
    </dgm:pt>
    <dgm:pt modelId="{4A62A007-8121-4A87-93D5-2E23323EAEB7}" type="parTrans" cxnId="{79A6AD22-2450-45A8-ADCA-B9705E1C83B1}">
      <dgm:prSet/>
      <dgm:spPr/>
      <dgm:t>
        <a:bodyPr/>
        <a:lstStyle/>
        <a:p>
          <a:endParaRPr lang="zh-CN" altLang="en-US"/>
        </a:p>
      </dgm:t>
    </dgm:pt>
    <dgm:pt modelId="{F556EC74-612E-4108-B2FE-5CEE04D35956}" type="sibTrans" cxnId="{79A6AD22-2450-45A8-ADCA-B9705E1C83B1}">
      <dgm:prSet/>
      <dgm:spPr/>
      <dgm:t>
        <a:bodyPr/>
        <a:lstStyle/>
        <a:p>
          <a:endParaRPr lang="zh-CN" altLang="en-US"/>
        </a:p>
      </dgm:t>
    </dgm:pt>
    <dgm:pt modelId="{0462A382-9357-460A-82EE-1B2BEDEB26B9}" type="pres">
      <dgm:prSet presAssocID="{413CCFC9-F355-46BA-81A7-A970E27A136F}" presName="Name0" presStyleCnt="0">
        <dgm:presLayoutVars>
          <dgm:dir/>
          <dgm:animLvl val="lvl"/>
          <dgm:resizeHandles val="exact"/>
        </dgm:presLayoutVars>
      </dgm:prSet>
      <dgm:spPr/>
    </dgm:pt>
    <dgm:pt modelId="{F876DD91-EE71-4D0A-9E1D-4B177A64AC76}" type="pres">
      <dgm:prSet presAssocID="{2765A424-4BEA-4523-9575-E5147E964D13}" presName="parTxOnly" presStyleLbl="node1" presStyleIdx="0" presStyleCnt="5">
        <dgm:presLayoutVars>
          <dgm:chMax val="0"/>
          <dgm:chPref val="0"/>
          <dgm:bulletEnabled val="1"/>
        </dgm:presLayoutVars>
      </dgm:prSet>
      <dgm:spPr/>
      <dgm:t>
        <a:bodyPr/>
        <a:lstStyle/>
        <a:p>
          <a:endParaRPr lang="zh-CN" altLang="en-US"/>
        </a:p>
      </dgm:t>
    </dgm:pt>
    <dgm:pt modelId="{0F664CE2-C529-4FC9-BFBF-2520D893303D}" type="pres">
      <dgm:prSet presAssocID="{32092377-A04B-494E-BF3E-EABFB5E7D0F9}" presName="parTxOnlySpace" presStyleCnt="0"/>
      <dgm:spPr/>
    </dgm:pt>
    <dgm:pt modelId="{8373B313-C044-41FD-AE25-D7179D735176}" type="pres">
      <dgm:prSet presAssocID="{54D0EFBB-4472-4F78-B0F2-6CADFDBA82D8}" presName="parTxOnly" presStyleLbl="node1" presStyleIdx="1" presStyleCnt="5">
        <dgm:presLayoutVars>
          <dgm:chMax val="0"/>
          <dgm:chPref val="0"/>
          <dgm:bulletEnabled val="1"/>
        </dgm:presLayoutVars>
      </dgm:prSet>
      <dgm:spPr>
        <a:xfrm>
          <a:off x="1663638" y="1726838"/>
          <a:ext cx="1846182" cy="738473"/>
        </a:xfrm>
        <a:prstGeom prst="chevron">
          <a:avLst/>
        </a:prstGeom>
      </dgm:spPr>
      <dgm:t>
        <a:bodyPr/>
        <a:lstStyle/>
        <a:p>
          <a:endParaRPr lang="zh-CN" altLang="en-US"/>
        </a:p>
      </dgm:t>
    </dgm:pt>
    <dgm:pt modelId="{D1B272FE-1B27-4F84-A91B-DBA55E9CA640}" type="pres">
      <dgm:prSet presAssocID="{37675795-FA61-4570-85D4-B967FCEFF5B5}" presName="parTxOnlySpace" presStyleCnt="0"/>
      <dgm:spPr/>
    </dgm:pt>
    <dgm:pt modelId="{90366B92-7F93-4B46-8325-83ECFC56D8FC}" type="pres">
      <dgm:prSet presAssocID="{106EEAC2-C7F4-4C47-B12A-4780341830C3}" presName="parTxOnly" presStyleLbl="node1" presStyleIdx="2" presStyleCnt="5">
        <dgm:presLayoutVars>
          <dgm:chMax val="0"/>
          <dgm:chPref val="0"/>
          <dgm:bulletEnabled val="1"/>
        </dgm:presLayoutVars>
      </dgm:prSet>
      <dgm:spPr>
        <a:xfrm>
          <a:off x="3325203" y="1726838"/>
          <a:ext cx="1846182" cy="738473"/>
        </a:xfrm>
        <a:prstGeom prst="chevron">
          <a:avLst/>
        </a:prstGeom>
      </dgm:spPr>
      <dgm:t>
        <a:bodyPr/>
        <a:lstStyle/>
        <a:p>
          <a:endParaRPr lang="zh-CN" altLang="en-US"/>
        </a:p>
      </dgm:t>
    </dgm:pt>
    <dgm:pt modelId="{5E4ACCB3-03D5-44DE-866F-575EBCC13E7B}" type="pres">
      <dgm:prSet presAssocID="{147B1FDB-3C28-4324-9643-EA31703318BF}" presName="parTxOnlySpace" presStyleCnt="0"/>
      <dgm:spPr/>
    </dgm:pt>
    <dgm:pt modelId="{663A9E64-D1C5-4897-AEF9-1DE5E448BE32}" type="pres">
      <dgm:prSet presAssocID="{DCB64C60-BC40-43F8-8D6F-278B33DB48A2}" presName="parTxOnly" presStyleLbl="node1" presStyleIdx="3" presStyleCnt="5">
        <dgm:presLayoutVars>
          <dgm:chMax val="0"/>
          <dgm:chPref val="0"/>
          <dgm:bulletEnabled val="1"/>
        </dgm:presLayoutVars>
      </dgm:prSet>
      <dgm:spPr>
        <a:xfrm>
          <a:off x="6648331" y="1726838"/>
          <a:ext cx="1846182" cy="738473"/>
        </a:xfrm>
        <a:prstGeom prst="chevron">
          <a:avLst/>
        </a:prstGeom>
      </dgm:spPr>
      <dgm:t>
        <a:bodyPr/>
        <a:lstStyle/>
        <a:p>
          <a:endParaRPr lang="zh-CN" altLang="en-US"/>
        </a:p>
      </dgm:t>
    </dgm:pt>
    <dgm:pt modelId="{F2CD9D4A-B0BD-476D-91AD-6AACBCE5D619}" type="pres">
      <dgm:prSet presAssocID="{423B7824-0B69-45A1-8A23-BEF4971E269D}" presName="parTxOnlySpace" presStyleCnt="0"/>
      <dgm:spPr/>
    </dgm:pt>
    <dgm:pt modelId="{481B2CA6-8258-4825-AE7D-94E2970A24BC}" type="pres">
      <dgm:prSet presAssocID="{ED45F6E8-247F-46E6-84D7-F374E6947D08}" presName="parTxOnly" presStyleLbl="node1" presStyleIdx="4" presStyleCnt="5">
        <dgm:presLayoutVars>
          <dgm:chMax val="0"/>
          <dgm:chPref val="0"/>
          <dgm:bulletEnabled val="1"/>
        </dgm:presLayoutVars>
      </dgm:prSet>
      <dgm:spPr/>
      <dgm:t>
        <a:bodyPr/>
        <a:lstStyle/>
        <a:p>
          <a:endParaRPr lang="zh-CN" altLang="en-US"/>
        </a:p>
      </dgm:t>
    </dgm:pt>
  </dgm:ptLst>
  <dgm:cxnLst>
    <dgm:cxn modelId="{9841C1B5-14F2-407B-AB38-273C857B4C43}" srcId="{413CCFC9-F355-46BA-81A7-A970E27A136F}" destId="{54D0EFBB-4472-4F78-B0F2-6CADFDBA82D8}" srcOrd="1" destOrd="0" parTransId="{F62505C2-5EE4-448F-B6DA-70A971FA008A}" sibTransId="{37675795-FA61-4570-85D4-B967FCEFF5B5}"/>
    <dgm:cxn modelId="{2D726CAA-9A92-407D-8CB1-518650929FB7}" type="presOf" srcId="{DCB64C60-BC40-43F8-8D6F-278B33DB48A2}" destId="{663A9E64-D1C5-4897-AEF9-1DE5E448BE32}" srcOrd="0" destOrd="0" presId="urn:microsoft.com/office/officeart/2005/8/layout/chevron1"/>
    <dgm:cxn modelId="{F6645BAE-A034-4E55-8486-D9C7017B42E0}" type="presOf" srcId="{413CCFC9-F355-46BA-81A7-A970E27A136F}" destId="{0462A382-9357-460A-82EE-1B2BEDEB26B9}" srcOrd="0" destOrd="0" presId="urn:microsoft.com/office/officeart/2005/8/layout/chevron1"/>
    <dgm:cxn modelId="{B28A76DD-E47B-4280-BCE7-E7021B1B59AE}" srcId="{413CCFC9-F355-46BA-81A7-A970E27A136F}" destId="{2765A424-4BEA-4523-9575-E5147E964D13}" srcOrd="0" destOrd="0" parTransId="{77EF9D25-5A71-4BC5-B429-1DACDF24EE41}" sibTransId="{32092377-A04B-494E-BF3E-EABFB5E7D0F9}"/>
    <dgm:cxn modelId="{92807D46-B957-40BE-9C64-D3C289BCD9A1}" type="presOf" srcId="{54D0EFBB-4472-4F78-B0F2-6CADFDBA82D8}" destId="{8373B313-C044-41FD-AE25-D7179D735176}" srcOrd="0" destOrd="0" presId="urn:microsoft.com/office/officeart/2005/8/layout/chevron1"/>
    <dgm:cxn modelId="{943698E0-E6B2-42BB-8036-9150DEFF46C0}" type="presOf" srcId="{2765A424-4BEA-4523-9575-E5147E964D13}" destId="{F876DD91-EE71-4D0A-9E1D-4B177A64AC76}" srcOrd="0" destOrd="0" presId="urn:microsoft.com/office/officeart/2005/8/layout/chevron1"/>
    <dgm:cxn modelId="{0BD9B9B0-FC38-4569-AB30-9057B73947A4}" srcId="{413CCFC9-F355-46BA-81A7-A970E27A136F}" destId="{106EEAC2-C7F4-4C47-B12A-4780341830C3}" srcOrd="2" destOrd="0" parTransId="{23762D48-ADA2-4D2B-A794-45AEDB798FD1}" sibTransId="{147B1FDB-3C28-4324-9643-EA31703318BF}"/>
    <dgm:cxn modelId="{11762396-A00C-44AF-BF92-080089041B80}" type="presOf" srcId="{ED45F6E8-247F-46E6-84D7-F374E6947D08}" destId="{481B2CA6-8258-4825-AE7D-94E2970A24BC}" srcOrd="0" destOrd="0" presId="urn:microsoft.com/office/officeart/2005/8/layout/chevron1"/>
    <dgm:cxn modelId="{79A6AD22-2450-45A8-ADCA-B9705E1C83B1}" srcId="{413CCFC9-F355-46BA-81A7-A970E27A136F}" destId="{ED45F6E8-247F-46E6-84D7-F374E6947D08}" srcOrd="4" destOrd="0" parTransId="{4A62A007-8121-4A87-93D5-2E23323EAEB7}" sibTransId="{F556EC74-612E-4108-B2FE-5CEE04D35956}"/>
    <dgm:cxn modelId="{B6400834-E595-4DBC-ABC1-6F4618F5EE81}" type="presOf" srcId="{106EEAC2-C7F4-4C47-B12A-4780341830C3}" destId="{90366B92-7F93-4B46-8325-83ECFC56D8FC}" srcOrd="0" destOrd="0" presId="urn:microsoft.com/office/officeart/2005/8/layout/chevron1"/>
    <dgm:cxn modelId="{D113BE27-41F8-409B-AF72-41CF1F7FCE55}" srcId="{413CCFC9-F355-46BA-81A7-A970E27A136F}" destId="{DCB64C60-BC40-43F8-8D6F-278B33DB48A2}" srcOrd="3" destOrd="0" parTransId="{189E8FA1-FFDC-4B03-9E1B-94D516BF43D7}" sibTransId="{423B7824-0B69-45A1-8A23-BEF4971E269D}"/>
    <dgm:cxn modelId="{860AC895-DC95-496C-9F5C-7A94CEAAEC10}" type="presParOf" srcId="{0462A382-9357-460A-82EE-1B2BEDEB26B9}" destId="{F876DD91-EE71-4D0A-9E1D-4B177A64AC76}" srcOrd="0" destOrd="0" presId="urn:microsoft.com/office/officeart/2005/8/layout/chevron1"/>
    <dgm:cxn modelId="{4CE75D1F-2AC0-4845-8906-2DE363F05FC2}" type="presParOf" srcId="{0462A382-9357-460A-82EE-1B2BEDEB26B9}" destId="{0F664CE2-C529-4FC9-BFBF-2520D893303D}" srcOrd="1" destOrd="0" presId="urn:microsoft.com/office/officeart/2005/8/layout/chevron1"/>
    <dgm:cxn modelId="{06910AC1-2DA2-45F5-A95D-56622638E1F3}" type="presParOf" srcId="{0462A382-9357-460A-82EE-1B2BEDEB26B9}" destId="{8373B313-C044-41FD-AE25-D7179D735176}" srcOrd="2" destOrd="0" presId="urn:microsoft.com/office/officeart/2005/8/layout/chevron1"/>
    <dgm:cxn modelId="{D1E4E026-09C0-4D65-B714-17340484D942}" type="presParOf" srcId="{0462A382-9357-460A-82EE-1B2BEDEB26B9}" destId="{D1B272FE-1B27-4F84-A91B-DBA55E9CA640}" srcOrd="3" destOrd="0" presId="urn:microsoft.com/office/officeart/2005/8/layout/chevron1"/>
    <dgm:cxn modelId="{A76127B9-D226-4569-855D-182D753A2445}" type="presParOf" srcId="{0462A382-9357-460A-82EE-1B2BEDEB26B9}" destId="{90366B92-7F93-4B46-8325-83ECFC56D8FC}" srcOrd="4" destOrd="0" presId="urn:microsoft.com/office/officeart/2005/8/layout/chevron1"/>
    <dgm:cxn modelId="{71CB5EEF-EF7E-4E6A-89F8-98A37357C410}" type="presParOf" srcId="{0462A382-9357-460A-82EE-1B2BEDEB26B9}" destId="{5E4ACCB3-03D5-44DE-866F-575EBCC13E7B}" srcOrd="5" destOrd="0" presId="urn:microsoft.com/office/officeart/2005/8/layout/chevron1"/>
    <dgm:cxn modelId="{35B910A3-46D2-42D6-84F7-00E6A53AFCEB}" type="presParOf" srcId="{0462A382-9357-460A-82EE-1B2BEDEB26B9}" destId="{663A9E64-D1C5-4897-AEF9-1DE5E448BE32}" srcOrd="6" destOrd="0" presId="urn:microsoft.com/office/officeart/2005/8/layout/chevron1"/>
    <dgm:cxn modelId="{89181A2A-A3A3-4071-A634-2E1A7BDCB42D}" type="presParOf" srcId="{0462A382-9357-460A-82EE-1B2BEDEB26B9}" destId="{F2CD9D4A-B0BD-476D-91AD-6AACBCE5D619}" srcOrd="7" destOrd="0" presId="urn:microsoft.com/office/officeart/2005/8/layout/chevron1"/>
    <dgm:cxn modelId="{35A6D907-FF16-4666-99AE-9D8EC026FA88}" type="presParOf" srcId="{0462A382-9357-460A-82EE-1B2BEDEB26B9}" destId="{481B2CA6-8258-4825-AE7D-94E2970A24B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DD91-EE71-4D0A-9E1D-4B177A64AC76}">
      <dsp:nvSpPr>
        <dsp:cNvPr id="0" name=""/>
        <dsp:cNvSpPr/>
      </dsp:nvSpPr>
      <dsp:spPr>
        <a:xfrm>
          <a:off x="2074" y="314810"/>
          <a:ext cx="1846182" cy="73847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b="1" kern="1200" dirty="0">
              <a:solidFill>
                <a:schemeClr val="tx1"/>
              </a:solidFill>
            </a:rPr>
            <a:t>成立工作领导小组</a:t>
          </a:r>
        </a:p>
      </dsp:txBody>
      <dsp:txXfrm>
        <a:off x="371311" y="314810"/>
        <a:ext cx="1107709" cy="738473"/>
      </dsp:txXfrm>
    </dsp:sp>
    <dsp:sp modelId="{8373B313-C044-41FD-AE25-D7179D735176}">
      <dsp:nvSpPr>
        <dsp:cNvPr id="0" name=""/>
        <dsp:cNvSpPr/>
      </dsp:nvSpPr>
      <dsp:spPr>
        <a:xfrm>
          <a:off x="1663638" y="314810"/>
          <a:ext cx="1846182" cy="738473"/>
        </a:xfrm>
        <a:prstGeom prst="chevron">
          <a:avLst/>
        </a:prstGeom>
        <a:solidFill>
          <a:schemeClr val="bg1">
            <a:lumMod val="85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开展全员培训教育</a:t>
          </a:r>
        </a:p>
      </dsp:txBody>
      <dsp:txXfrm>
        <a:off x="2032875" y="314810"/>
        <a:ext cx="1107709" cy="738473"/>
      </dsp:txXfrm>
    </dsp:sp>
    <dsp:sp modelId="{90366B92-7F93-4B46-8325-83ECFC56D8FC}">
      <dsp:nvSpPr>
        <dsp:cNvPr id="0" name=""/>
        <dsp:cNvSpPr/>
      </dsp:nvSpPr>
      <dsp:spPr>
        <a:xfrm>
          <a:off x="3325203" y="314810"/>
          <a:ext cx="1846182" cy="738473"/>
        </a:xfrm>
        <a:prstGeom prst="chevron">
          <a:avLst/>
        </a:prstGeom>
        <a:solidFill>
          <a:srgbClr val="FFC0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建立风险防控体系</a:t>
          </a:r>
        </a:p>
      </dsp:txBody>
      <dsp:txXfrm>
        <a:off x="3694440" y="314810"/>
        <a:ext cx="1107709" cy="738473"/>
      </dsp:txXfrm>
    </dsp:sp>
    <dsp:sp modelId="{31A30B43-5ED7-450F-ADFA-BC2AB9A51FA3}">
      <dsp:nvSpPr>
        <dsp:cNvPr id="0" name=""/>
        <dsp:cNvSpPr/>
      </dsp:nvSpPr>
      <dsp:spPr>
        <a:xfrm>
          <a:off x="4986767" y="314810"/>
          <a:ext cx="1846182" cy="738473"/>
        </a:xfrm>
        <a:prstGeom prst="chevron">
          <a:avLst/>
        </a:prstGeom>
        <a:solidFill>
          <a:schemeClr val="bg1">
            <a:lumMod val="85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建立隐患排查体系</a:t>
          </a:r>
        </a:p>
      </dsp:txBody>
      <dsp:txXfrm>
        <a:off x="5356004" y="314810"/>
        <a:ext cx="1107709" cy="738473"/>
      </dsp:txXfrm>
    </dsp:sp>
    <dsp:sp modelId="{663A9E64-D1C5-4897-AEF9-1DE5E448BE32}">
      <dsp:nvSpPr>
        <dsp:cNvPr id="0" name=""/>
        <dsp:cNvSpPr/>
      </dsp:nvSpPr>
      <dsp:spPr>
        <a:xfrm>
          <a:off x="6648331" y="314810"/>
          <a:ext cx="1846182" cy="738473"/>
        </a:xfrm>
        <a:prstGeom prst="chevron">
          <a:avLst/>
        </a:prstGeom>
        <a:solidFill>
          <a:schemeClr val="bg1">
            <a:lumMod val="85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rgbClr val="000000"/>
              </a:solidFill>
              <a:latin typeface="Calibri"/>
              <a:ea typeface="宋体"/>
              <a:cs typeface="+mn-cs"/>
            </a:rPr>
            <a:t>常态化管理</a:t>
          </a:r>
        </a:p>
      </dsp:txBody>
      <dsp:txXfrm>
        <a:off x="7017568" y="314810"/>
        <a:ext cx="1107709" cy="738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230681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342286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335827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41424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297615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27170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281141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331328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1252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329699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224924-B5F2-4BA6-B2C1-119DA28C8CBD}" type="datetimeFigureOut">
              <a:rPr lang="zh-CN" altLang="en-US" smtClean="0"/>
              <a:t>2018/9/13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346392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24924-B5F2-4BA6-B2C1-119DA28C8CBD}" type="datetimeFigureOut">
              <a:rPr lang="zh-CN" altLang="en-US" smtClean="0"/>
              <a:t>2018/9/13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AE766-8C1E-4FB0-A6EF-142CC2617587}" type="slidenum">
              <a:rPr lang="zh-CN" altLang="en-US" smtClean="0"/>
              <a:t>‹#›</a:t>
            </a:fld>
            <a:endParaRPr lang="zh-CN" altLang="en-US"/>
          </a:p>
        </p:txBody>
      </p:sp>
    </p:spTree>
    <p:extLst>
      <p:ext uri="{BB962C8B-B14F-4D97-AF65-F5344CB8AC3E}">
        <p14:creationId xmlns:p14="http://schemas.microsoft.com/office/powerpoint/2010/main" val="90513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7.emf"/><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8.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9.emf"/><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0.emf"/><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1.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oleObject" Target="../embeddings/oleObject6.bin"/><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oleObject" Target="../embeddings/oleObject3.bin"/><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diagramColors" Target="../diagrams/colors3.xml"/><Relationship Id="rId11" Type="http://schemas.openxmlformats.org/officeDocument/2006/relationships/image" Target="../media/image2.wmf"/><Relationship Id="rId5" Type="http://schemas.openxmlformats.org/officeDocument/2006/relationships/diagramQuickStyle" Target="../diagrams/quickStyle3.xml"/><Relationship Id="rId15" Type="http://schemas.openxmlformats.org/officeDocument/2006/relationships/image" Target="../media/image4.wmf"/><Relationship Id="rId10" Type="http://schemas.openxmlformats.org/officeDocument/2006/relationships/oleObject" Target="../embeddings/oleObject2.bin"/><Relationship Id="rId19" Type="http://schemas.openxmlformats.org/officeDocument/2006/relationships/image" Target="../media/image6.wmf"/><Relationship Id="rId4" Type="http://schemas.openxmlformats.org/officeDocument/2006/relationships/diagramLayout" Target="../diagrams/layout3.xml"/><Relationship Id="rId9" Type="http://schemas.openxmlformats.org/officeDocument/2006/relationships/image" Target="../media/image1.wmf"/><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365125"/>
            <a:ext cx="10515600" cy="3813683"/>
          </a:xfrm>
        </p:spPr>
        <p:txBody>
          <a:bodyPr>
            <a:normAutofit fontScale="90000"/>
          </a:bodyPr>
          <a:lstStyle/>
          <a:p>
            <a:pPr>
              <a:lnSpc>
                <a:spcPct val="200000"/>
              </a:lnSpc>
            </a:pPr>
            <a:r>
              <a:rPr lang="zh-CN" altLang="en-US"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课件目录</a:t>
            </a:r>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
            </a:r>
            <a:b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br>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a:t>
            </a: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a:t>
            </a:r>
            <a:r>
              <a:rPr lang="zh-CN" altLang="en-US"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企业事故双重预防机制创建工作流程</a:t>
            </a: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
            </a:r>
            <a:b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b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a:t>
            </a:r>
            <a:r>
              <a:rPr lang="zh-CN" altLang="en-US"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企业风险防控体系建立步骤</a:t>
            </a: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
            </a:r>
            <a:b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b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a:t>
            </a:r>
            <a:r>
              <a:rPr lang="zh-CN" altLang="en-US"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企业隐患排查治理体系建立步骤</a:t>
            </a: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
            </a:r>
            <a:b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b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4.</a:t>
            </a:r>
            <a:r>
              <a:rPr lang="zh-CN" altLang="en-US"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双控体工作计划</a:t>
            </a:r>
            <a:endParaRPr lang="zh-CN" altLang="en-US" sz="3600"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153786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F9F098-3BAE-4CBC-BAEF-54D79E57CE7E}" type="datetime1">
              <a:rPr lang="zh-CN" altLang="en-US" smtClean="0">
                <a:solidFill>
                  <a:srgbClr val="898989"/>
                </a:solidFill>
              </a:rPr>
              <a:pPr/>
              <a:t>2018/9/13</a:t>
            </a:fld>
            <a:endParaRPr lang="zh-CN" altLang="en-US" sz="1800"/>
          </a:p>
        </p:txBody>
      </p:sp>
      <p:sp>
        <p:nvSpPr>
          <p:cNvPr id="4505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2.1</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风险点划分</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1" name="矩形 5"/>
          <p:cNvSpPr>
            <a:spLocks noChangeArrowheads="1"/>
          </p:cNvSpPr>
          <p:nvPr/>
        </p:nvSpPr>
        <p:spPr bwMode="auto">
          <a:xfrm>
            <a:off x="2279650" y="2187575"/>
            <a:ext cx="6840538"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风险点划分：</a:t>
            </a:r>
          </a:p>
          <a:p>
            <a:pPr>
              <a:lnSpc>
                <a:spcPct val="150000"/>
              </a:lnSpc>
            </a:pPr>
            <a:r>
              <a:rPr lang="en-US" altLang="zh-CN" sz="2000"/>
              <a:t>1. </a:t>
            </a:r>
            <a:r>
              <a:rPr lang="zh-CN" altLang="en-US" sz="2000"/>
              <a:t>根据企业实际情况，编制</a:t>
            </a:r>
            <a:r>
              <a:rPr lang="en-US" altLang="zh-CN" sz="2000" b="1"/>
              <a:t>《</a:t>
            </a:r>
            <a:r>
              <a:rPr lang="zh-CN" altLang="en-US" sz="2000" b="1"/>
              <a:t>作业活动清单</a:t>
            </a:r>
            <a:r>
              <a:rPr lang="en-US" altLang="zh-CN" sz="2000" b="1"/>
              <a:t>》</a:t>
            </a:r>
            <a:r>
              <a:rPr lang="zh-CN" altLang="en-US" sz="2000"/>
              <a:t>（附件</a:t>
            </a:r>
            <a:r>
              <a:rPr lang="en-US" altLang="zh-CN" sz="2000"/>
              <a:t>2</a:t>
            </a:r>
            <a:r>
              <a:rPr lang="zh-CN" altLang="en-US" sz="2000"/>
              <a:t>）和</a:t>
            </a:r>
            <a:r>
              <a:rPr lang="en-US" altLang="zh-CN" sz="2000" b="1"/>
              <a:t>《</a:t>
            </a:r>
            <a:r>
              <a:rPr lang="zh-CN" altLang="en-US" sz="2000" b="1"/>
              <a:t>设备设施清单</a:t>
            </a:r>
            <a:r>
              <a:rPr lang="en-US" altLang="zh-CN" sz="2000" b="1"/>
              <a:t>》</a:t>
            </a:r>
            <a:r>
              <a:rPr lang="zh-CN" altLang="en-US" sz="2000" b="1"/>
              <a:t>（附件</a:t>
            </a:r>
            <a:r>
              <a:rPr lang="en-US" altLang="zh-CN" sz="2000" b="1"/>
              <a:t>4</a:t>
            </a:r>
            <a:r>
              <a:rPr lang="zh-CN" altLang="en-US" sz="2000" b="1"/>
              <a:t>）；</a:t>
            </a:r>
          </a:p>
          <a:p>
            <a:pPr>
              <a:lnSpc>
                <a:spcPct val="150000"/>
              </a:lnSpc>
            </a:pPr>
            <a:r>
              <a:rPr lang="en-US" altLang="zh-CN" sz="2000"/>
              <a:t>2. </a:t>
            </a:r>
            <a:r>
              <a:rPr lang="zh-CN" altLang="en-US" sz="2000"/>
              <a:t>对生产经营全过程进行风险点排查，按照风险点划分原则分别对装置风险点和操作及作业活动等风险点进行划分，编制</a:t>
            </a:r>
            <a:r>
              <a:rPr lang="en-US" altLang="zh-CN" sz="2000" b="1"/>
              <a:t>《</a:t>
            </a:r>
            <a:r>
              <a:rPr lang="zh-CN" altLang="en-US" sz="2000" b="1"/>
              <a:t>风险点清单</a:t>
            </a:r>
            <a:r>
              <a:rPr lang="en-US" altLang="zh-CN" sz="2000" b="1"/>
              <a:t>》</a:t>
            </a:r>
            <a:r>
              <a:rPr lang="zh-CN" altLang="en-US" sz="2000" b="1"/>
              <a:t>。</a:t>
            </a:r>
            <a:endParaRPr lang="zh-CN" altLang="en-US" sz="2000"/>
          </a:p>
        </p:txBody>
      </p:sp>
    </p:spTree>
    <p:extLst>
      <p:ext uri="{BB962C8B-B14F-4D97-AF65-F5344CB8AC3E}">
        <p14:creationId xmlns:p14="http://schemas.microsoft.com/office/powerpoint/2010/main" val="183483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59A5EF-2106-4853-A41D-6F511AC7C70D}" type="datetime1">
              <a:rPr lang="zh-CN" altLang="en-US" smtClean="0">
                <a:solidFill>
                  <a:srgbClr val="898989"/>
                </a:solidFill>
              </a:rPr>
              <a:pPr/>
              <a:t>2018/9/13</a:t>
            </a:fld>
            <a:endParaRPr lang="zh-CN" altLang="en-US" sz="1800"/>
          </a:p>
        </p:txBody>
      </p:sp>
      <p:sp>
        <p:nvSpPr>
          <p:cNvPr id="4608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2.1.1</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风险点划分</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5" name="矩形 5"/>
          <p:cNvSpPr>
            <a:spLocks noChangeArrowheads="1"/>
          </p:cNvSpPr>
          <p:nvPr/>
        </p:nvSpPr>
        <p:spPr bwMode="auto">
          <a:xfrm>
            <a:off x="2279651" y="2187575"/>
            <a:ext cx="7777163"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b="1"/>
              <a:t>１．风险点划分原则</a:t>
            </a:r>
            <a:endParaRPr lang="en-US" altLang="zh-CN" sz="2000" b="1"/>
          </a:p>
          <a:p>
            <a:pPr lvl="1">
              <a:lnSpc>
                <a:spcPct val="150000"/>
              </a:lnSpc>
            </a:pPr>
            <a:r>
              <a:rPr lang="zh-CN" altLang="zh-CN"/>
              <a:t>（ １） 对</a:t>
            </a:r>
            <a:r>
              <a:rPr lang="zh-CN" altLang="zh-CN" b="1"/>
              <a:t>装置风险点</a:t>
            </a:r>
            <a:r>
              <a:rPr lang="zh-CN" altLang="zh-CN"/>
              <a:t>的划分。 应遵循大小适中、便于分类、功能独立、易于管理、范围清晰的原则，可按照生产装置、储存罐区、装 卸站台、作业场所、主要设备等功能分区进行。</a:t>
            </a:r>
          </a:p>
          <a:p>
            <a:pPr lvl="1">
              <a:lnSpc>
                <a:spcPct val="150000"/>
              </a:lnSpc>
            </a:pPr>
            <a:r>
              <a:rPr lang="en-US" altLang="zh-CN"/>
              <a:t> </a:t>
            </a:r>
            <a:endParaRPr lang="zh-CN" altLang="zh-CN"/>
          </a:p>
          <a:p>
            <a:pPr lvl="1">
              <a:lnSpc>
                <a:spcPct val="150000"/>
              </a:lnSpc>
            </a:pPr>
            <a:r>
              <a:rPr lang="zh-CN" altLang="zh-CN"/>
              <a:t>（ ２） 对</a:t>
            </a:r>
            <a:r>
              <a:rPr lang="zh-CN" altLang="zh-CN" b="1"/>
              <a:t>操作及作业活动等风险点</a:t>
            </a:r>
            <a:r>
              <a:rPr lang="zh-CN" altLang="zh-CN"/>
              <a:t>的划分，应当涵盖生产经营 全过程所有常规和非常规状态的作业活动。 对于系统或大型机组开、停车，检维修，动火、受限空间等操作难度大、技术含量高、风险 等级高、可能导致严重后果的作业活动应进行重点考虑。</a:t>
            </a:r>
            <a:endParaRPr lang="zh-CN" altLang="en-US" sz="2000"/>
          </a:p>
        </p:txBody>
      </p:sp>
    </p:spTree>
    <p:extLst>
      <p:ext uri="{BB962C8B-B14F-4D97-AF65-F5344CB8AC3E}">
        <p14:creationId xmlns:p14="http://schemas.microsoft.com/office/powerpoint/2010/main" val="34737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176148F-098A-492D-A6DA-747A9C0CA3EF}" type="datetime1">
              <a:rPr lang="zh-CN" altLang="en-US" smtClean="0">
                <a:solidFill>
                  <a:srgbClr val="898989"/>
                </a:solidFill>
              </a:rPr>
              <a:pPr/>
              <a:t>2018/9/13</a:t>
            </a:fld>
            <a:endParaRPr lang="zh-CN" altLang="en-US" sz="1800"/>
          </a:p>
        </p:txBody>
      </p:sp>
      <p:sp>
        <p:nvSpPr>
          <p:cNvPr id="4710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2.1.2</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风险点排查</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矩形 5"/>
          <p:cNvSpPr>
            <a:spLocks noChangeArrowheads="1"/>
          </p:cNvSpPr>
          <p:nvPr/>
        </p:nvSpPr>
        <p:spPr bwMode="auto">
          <a:xfrm>
            <a:off x="2279650" y="2187575"/>
            <a:ext cx="7848600"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000" b="1"/>
              <a:t>２．风险点排查</a:t>
            </a:r>
          </a:p>
          <a:p>
            <a:pPr lvl="1">
              <a:lnSpc>
                <a:spcPct val="150000"/>
              </a:lnSpc>
            </a:pPr>
            <a:r>
              <a:rPr lang="zh-CN" altLang="zh-CN" sz="2000"/>
              <a:t>（ １） 企业应组织对生产经营全过程进行风险点排查，形成包括风险点名称、区域位置、可能导致事故的类型等基本信息，建立 《</a:t>
            </a:r>
            <a:r>
              <a:rPr lang="zh-CN" altLang="zh-CN" sz="2000" b="1"/>
              <a:t>风险点登记台账》</a:t>
            </a:r>
            <a:r>
              <a:rPr lang="zh-CN" altLang="zh-CN" sz="2000"/>
              <a:t>。</a:t>
            </a:r>
          </a:p>
          <a:p>
            <a:pPr lvl="1">
              <a:lnSpc>
                <a:spcPct val="150000"/>
              </a:lnSpc>
            </a:pPr>
            <a:r>
              <a:rPr lang="en-US" altLang="zh-CN" sz="2000"/>
              <a:t> </a:t>
            </a:r>
            <a:endParaRPr lang="zh-CN" altLang="zh-CN" sz="2000"/>
          </a:p>
          <a:p>
            <a:pPr lvl="1">
              <a:lnSpc>
                <a:spcPct val="150000"/>
              </a:lnSpc>
            </a:pPr>
            <a:r>
              <a:rPr lang="zh-CN" altLang="zh-CN" sz="2000"/>
              <a:t>（ ２） 风险点排查应按生产（ 工作） 流程的</a:t>
            </a:r>
            <a:r>
              <a:rPr lang="zh-CN" altLang="zh-CN" sz="2000" b="1"/>
              <a:t>阶段、场所、装置、设施、作业活动</a:t>
            </a:r>
            <a:r>
              <a:rPr lang="zh-CN" altLang="zh-CN" sz="2000"/>
              <a:t>或上述几种方法结合进行。</a:t>
            </a:r>
          </a:p>
        </p:txBody>
      </p:sp>
    </p:spTree>
    <p:extLst>
      <p:ext uri="{BB962C8B-B14F-4D97-AF65-F5344CB8AC3E}">
        <p14:creationId xmlns:p14="http://schemas.microsoft.com/office/powerpoint/2010/main" val="259416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9F6832D-A5A1-4DF2-AF39-A156CFE41CEF}" type="datetime1">
              <a:rPr lang="zh-CN" altLang="en-US" smtClean="0">
                <a:solidFill>
                  <a:srgbClr val="898989"/>
                </a:solidFill>
              </a:rPr>
              <a:pPr/>
              <a:t>2018/9/13</a:t>
            </a:fld>
            <a:endParaRPr lang="zh-CN" altLang="en-US" sz="1800"/>
          </a:p>
        </p:txBody>
      </p:sp>
      <p:sp>
        <p:nvSpPr>
          <p:cNvPr id="4813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2.2</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风险辨识</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3" name="矩形 5"/>
          <p:cNvSpPr>
            <a:spLocks noChangeArrowheads="1"/>
          </p:cNvSpPr>
          <p:nvPr/>
        </p:nvSpPr>
        <p:spPr bwMode="auto">
          <a:xfrm>
            <a:off x="2279650" y="2187575"/>
            <a:ext cx="7958138"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风险辨识：</a:t>
            </a:r>
          </a:p>
          <a:p>
            <a:pPr lvl="1">
              <a:lnSpc>
                <a:spcPct val="150000"/>
              </a:lnSpc>
            </a:pPr>
            <a:r>
              <a:rPr lang="en-US" altLang="zh-CN" sz="2000"/>
              <a:t>1.</a:t>
            </a:r>
            <a:r>
              <a:rPr lang="zh-CN" altLang="en-US" sz="2000"/>
              <a:t>依据</a:t>
            </a:r>
            <a:r>
              <a:rPr lang="en-US" altLang="zh-CN" sz="2000"/>
              <a:t>《</a:t>
            </a:r>
            <a:r>
              <a:rPr lang="zh-CN" altLang="en-US" sz="2000"/>
              <a:t>生产过程危险和有害因素分类与代码</a:t>
            </a:r>
            <a:r>
              <a:rPr lang="en-US" altLang="zh-CN" sz="2000"/>
              <a:t>GB/T13861-2009》</a:t>
            </a:r>
            <a:r>
              <a:rPr lang="zh-CN" altLang="en-US" sz="2000"/>
              <a:t>的规定，对各风险点潜在的人的不安全行为、物的不安全状态、环境缺陷和管理缺陷等危害因素进行辨识，充分考虑危害因素的根源和性质。</a:t>
            </a:r>
          </a:p>
          <a:p>
            <a:pPr lvl="1">
              <a:lnSpc>
                <a:spcPct val="150000"/>
              </a:lnSpc>
            </a:pPr>
            <a:r>
              <a:rPr lang="en-US" altLang="zh-CN" sz="2000"/>
              <a:t>2.</a:t>
            </a:r>
            <a:r>
              <a:rPr lang="zh-CN" altLang="en-US" sz="2000"/>
              <a:t>参照</a:t>
            </a:r>
            <a:r>
              <a:rPr lang="en-US" altLang="zh-CN" sz="2000"/>
              <a:t>《</a:t>
            </a:r>
            <a:r>
              <a:rPr lang="zh-CN" altLang="en-US" sz="2000"/>
              <a:t>企业职工伤亡事故分类</a:t>
            </a:r>
            <a:r>
              <a:rPr lang="en-US" altLang="zh-CN" sz="2000"/>
              <a:t>GB6441》</a:t>
            </a:r>
            <a:r>
              <a:rPr lang="zh-CN" altLang="en-US" sz="2000"/>
              <a:t>对各风险点的事故类型进行确定。</a:t>
            </a:r>
          </a:p>
          <a:p>
            <a:pPr lvl="1">
              <a:lnSpc>
                <a:spcPct val="150000"/>
              </a:lnSpc>
            </a:pPr>
            <a:r>
              <a:rPr lang="en-US" altLang="zh-CN" sz="2000"/>
              <a:t>3. </a:t>
            </a:r>
            <a:r>
              <a:rPr lang="zh-CN" altLang="en-US" sz="2000"/>
              <a:t>建立</a:t>
            </a:r>
            <a:r>
              <a:rPr lang="en-US" altLang="zh-CN" sz="2000"/>
              <a:t>《</a:t>
            </a:r>
            <a:r>
              <a:rPr lang="zh-CN" altLang="en-US" sz="2000" b="1"/>
              <a:t>风险点登记台账</a:t>
            </a:r>
            <a:r>
              <a:rPr lang="en-US" altLang="zh-CN" sz="2000" b="1"/>
              <a:t>》</a:t>
            </a:r>
            <a:r>
              <a:rPr lang="zh-CN" altLang="en-US" sz="2000"/>
              <a:t>（具体格式参考附件</a:t>
            </a:r>
            <a:r>
              <a:rPr lang="en-US" altLang="zh-CN" sz="2000"/>
              <a:t>1</a:t>
            </a:r>
            <a:r>
              <a:rPr lang="zh-CN" altLang="en-US" sz="2000"/>
              <a:t>），内容包括风</a:t>
            </a:r>
          </a:p>
          <a:p>
            <a:pPr lvl="1">
              <a:lnSpc>
                <a:spcPct val="150000"/>
              </a:lnSpc>
            </a:pPr>
            <a:r>
              <a:rPr lang="zh-CN" altLang="en-US" sz="2000"/>
              <a:t>险点名称、区域位置、可能导致事故的类型等基本信息。</a:t>
            </a:r>
            <a:endParaRPr lang="zh-CN" altLang="zh-CN" sz="2000"/>
          </a:p>
        </p:txBody>
      </p:sp>
    </p:spTree>
    <p:extLst>
      <p:ext uri="{BB962C8B-B14F-4D97-AF65-F5344CB8AC3E}">
        <p14:creationId xmlns:p14="http://schemas.microsoft.com/office/powerpoint/2010/main" val="294731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77B13D7-4714-4563-9270-2BFA013B54AB}" type="datetime1">
              <a:rPr lang="zh-CN" altLang="en-US" smtClean="0">
                <a:solidFill>
                  <a:srgbClr val="898989"/>
                </a:solidFill>
              </a:rPr>
              <a:pPr/>
              <a:t>2018/9/13</a:t>
            </a:fld>
            <a:endParaRPr lang="zh-CN" altLang="en-US" sz="1800"/>
          </a:p>
        </p:txBody>
      </p:sp>
      <p:sp>
        <p:nvSpPr>
          <p:cNvPr id="49155"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风险分级</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7" name="矩形 5"/>
          <p:cNvSpPr>
            <a:spLocks noChangeArrowheads="1"/>
          </p:cNvSpPr>
          <p:nvPr/>
        </p:nvSpPr>
        <p:spPr bwMode="auto">
          <a:xfrm>
            <a:off x="2279650" y="2187575"/>
            <a:ext cx="7958138"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风险评价方法选择</a:t>
            </a:r>
          </a:p>
          <a:p>
            <a:pPr>
              <a:lnSpc>
                <a:spcPct val="150000"/>
              </a:lnSpc>
            </a:pPr>
            <a:r>
              <a:rPr lang="zh-CN" altLang="en-US" sz="2000"/>
              <a:t>选择作业条件危险性分析法（</a:t>
            </a:r>
            <a:r>
              <a:rPr lang="en-US" altLang="zh-CN" sz="2000"/>
              <a:t>LEC</a:t>
            </a:r>
            <a:r>
              <a:rPr lang="zh-CN" altLang="en-US" sz="2000"/>
              <a:t>）、风险矩阵法等与企业实际情况相适应的风险评价方法。</a:t>
            </a:r>
          </a:p>
          <a:p>
            <a:pPr>
              <a:lnSpc>
                <a:spcPct val="150000"/>
              </a:lnSpc>
            </a:pPr>
            <a:r>
              <a:rPr lang="zh-CN" altLang="en-US" sz="2000" b="1"/>
              <a:t>风险分级标准确定</a:t>
            </a:r>
          </a:p>
          <a:p>
            <a:pPr>
              <a:lnSpc>
                <a:spcPct val="150000"/>
              </a:lnSpc>
            </a:pPr>
            <a:r>
              <a:rPr lang="zh-CN" altLang="en-US" sz="2000"/>
              <a:t>根据做选择的风险评价方法，确定具体分级标准，形成</a:t>
            </a:r>
            <a:r>
              <a:rPr lang="en-US" altLang="zh-CN" sz="2000" b="1"/>
              <a:t>《</a:t>
            </a:r>
            <a:r>
              <a:rPr lang="zh-CN" altLang="en-US" sz="2000" b="1"/>
              <a:t>企业风险分级标准</a:t>
            </a:r>
            <a:r>
              <a:rPr lang="en-US" altLang="zh-CN" sz="2000" b="1"/>
              <a:t>》</a:t>
            </a:r>
            <a:r>
              <a:rPr lang="zh-CN" altLang="en-US" sz="2000" b="1"/>
              <a:t>。</a:t>
            </a:r>
          </a:p>
          <a:p>
            <a:pPr>
              <a:lnSpc>
                <a:spcPct val="150000"/>
              </a:lnSpc>
            </a:pPr>
            <a:endParaRPr lang="zh-CN" altLang="zh-CN" sz="2000"/>
          </a:p>
        </p:txBody>
      </p:sp>
    </p:spTree>
    <p:extLst>
      <p:ext uri="{BB962C8B-B14F-4D97-AF65-F5344CB8AC3E}">
        <p14:creationId xmlns:p14="http://schemas.microsoft.com/office/powerpoint/2010/main" val="61982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18BBA6-ACC0-48D3-A0E8-756A36E59AF4}" type="datetime1">
              <a:rPr lang="zh-CN" altLang="en-US" smtClean="0">
                <a:solidFill>
                  <a:srgbClr val="898989"/>
                </a:solidFill>
              </a:rPr>
              <a:pPr/>
              <a:t>2018/9/13</a:t>
            </a:fld>
            <a:endParaRPr lang="zh-CN" altLang="en-US" sz="1800"/>
          </a:p>
        </p:txBody>
      </p:sp>
      <p:sp>
        <p:nvSpPr>
          <p:cNvPr id="5017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风险分级</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矩形 5"/>
          <p:cNvSpPr>
            <a:spLocks noChangeArrowheads="1"/>
          </p:cNvSpPr>
          <p:nvPr/>
        </p:nvSpPr>
        <p:spPr bwMode="auto">
          <a:xfrm>
            <a:off x="2279650" y="2187575"/>
            <a:ext cx="7958138"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风险评价</a:t>
            </a:r>
          </a:p>
          <a:p>
            <a:pPr>
              <a:lnSpc>
                <a:spcPct val="150000"/>
              </a:lnSpc>
            </a:pPr>
            <a:r>
              <a:rPr lang="zh-CN" altLang="en-US" sz="2000"/>
              <a:t>运用所选择的风险评价方法，对各风险点进行定性、定量评价，确定风险等级。形成</a:t>
            </a:r>
            <a:r>
              <a:rPr lang="en-US" altLang="zh-CN" sz="2000"/>
              <a:t>《</a:t>
            </a:r>
            <a:r>
              <a:rPr lang="zh-CN" altLang="en-US" sz="2000"/>
              <a:t>风险分析记录</a:t>
            </a:r>
            <a:r>
              <a:rPr lang="en-US" altLang="zh-CN" sz="2000"/>
              <a:t>》</a:t>
            </a:r>
            <a:r>
              <a:rPr lang="zh-CN" altLang="en-US" sz="2000"/>
              <a:t>。</a:t>
            </a:r>
          </a:p>
          <a:p>
            <a:pPr>
              <a:lnSpc>
                <a:spcPct val="150000"/>
              </a:lnSpc>
            </a:pPr>
            <a:r>
              <a:rPr lang="zh-CN" altLang="en-US" sz="2000" b="1"/>
              <a:t>风险等级的划分</a:t>
            </a:r>
          </a:p>
          <a:p>
            <a:pPr>
              <a:lnSpc>
                <a:spcPct val="150000"/>
              </a:lnSpc>
            </a:pPr>
            <a:r>
              <a:rPr lang="zh-CN" altLang="en-US" sz="2000"/>
              <a:t>企业应依据风险判定方法确定风险等级，填写</a:t>
            </a:r>
            <a:r>
              <a:rPr lang="en-US" altLang="zh-CN" sz="2000" b="1"/>
              <a:t>《</a:t>
            </a:r>
            <a:r>
              <a:rPr lang="zh-CN" altLang="en-US" sz="2000" b="1"/>
              <a:t>作业活动风险分级控制清单</a:t>
            </a:r>
            <a:r>
              <a:rPr lang="en-US" altLang="zh-CN" sz="2000" b="1"/>
              <a:t>》</a:t>
            </a:r>
            <a:r>
              <a:rPr lang="zh-CN" altLang="en-US" sz="2000"/>
              <a:t>（附件</a:t>
            </a:r>
            <a:r>
              <a:rPr lang="en-US" altLang="zh-CN" sz="2000"/>
              <a:t>3</a:t>
            </a:r>
            <a:r>
              <a:rPr lang="zh-CN" altLang="en-US" sz="2000"/>
              <a:t>）</a:t>
            </a:r>
            <a:r>
              <a:rPr lang="zh-CN" altLang="en-US" sz="2000" b="1"/>
              <a:t>和</a:t>
            </a:r>
            <a:r>
              <a:rPr lang="en-US" altLang="zh-CN" sz="2000" b="1"/>
              <a:t>《</a:t>
            </a:r>
            <a:r>
              <a:rPr lang="zh-CN" altLang="en-US" sz="2000" b="1"/>
              <a:t>设备设施风险分级控制清单</a:t>
            </a:r>
            <a:r>
              <a:rPr lang="en-US" altLang="zh-CN" sz="2000" b="1"/>
              <a:t>》</a:t>
            </a:r>
            <a:r>
              <a:rPr lang="zh-CN" altLang="en-US" sz="2000"/>
              <a:t>（附件</a:t>
            </a:r>
            <a:r>
              <a:rPr lang="en-US" altLang="zh-CN" sz="2000"/>
              <a:t>5</a:t>
            </a:r>
            <a:r>
              <a:rPr lang="zh-CN" altLang="en-US" sz="2000"/>
              <a:t>）</a:t>
            </a:r>
            <a:r>
              <a:rPr lang="zh-CN" altLang="en-US" sz="2000" b="1"/>
              <a:t>。</a:t>
            </a:r>
            <a:endParaRPr lang="zh-CN" altLang="zh-CN" sz="2000"/>
          </a:p>
        </p:txBody>
      </p:sp>
    </p:spTree>
    <p:extLst>
      <p:ext uri="{BB962C8B-B14F-4D97-AF65-F5344CB8AC3E}">
        <p14:creationId xmlns:p14="http://schemas.microsoft.com/office/powerpoint/2010/main" val="185847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312762-8D00-4D18-A8B8-DCF1E4456236}" type="datetime1">
              <a:rPr lang="zh-CN" altLang="en-US" smtClean="0">
                <a:solidFill>
                  <a:srgbClr val="898989"/>
                </a:solidFill>
              </a:rPr>
              <a:pPr/>
              <a:t>2018/9/13</a:t>
            </a:fld>
            <a:endParaRPr lang="zh-CN" altLang="en-US" sz="1800"/>
          </a:p>
        </p:txBody>
      </p:sp>
      <p:sp>
        <p:nvSpPr>
          <p:cNvPr id="5120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风险分级</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5" name="矩形 5"/>
          <p:cNvSpPr>
            <a:spLocks noChangeArrowheads="1"/>
          </p:cNvSpPr>
          <p:nvPr/>
        </p:nvSpPr>
        <p:spPr bwMode="auto">
          <a:xfrm>
            <a:off x="2009775" y="1804989"/>
            <a:ext cx="7958138"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风险等级的划分 </a:t>
            </a:r>
            <a:r>
              <a:rPr lang="zh-CN" altLang="zh-CN"/>
              <a:t>业应依据风险判定方法确定风险等级，风险等级判定应遵</a:t>
            </a:r>
          </a:p>
          <a:p>
            <a:r>
              <a:rPr lang="en-US" altLang="zh-CN"/>
              <a:t> </a:t>
            </a:r>
            <a:endParaRPr lang="zh-CN" altLang="zh-CN"/>
          </a:p>
          <a:p>
            <a:r>
              <a:rPr lang="zh-CN" altLang="zh-CN"/>
              <a:t>循从严从高的原则。 企业风险按照从高到低分为４ 级：１ 级或Ａ 级为重大风险，４ 级或Ｄ 级为较低风险。 分别用</a:t>
            </a:r>
            <a:r>
              <a:rPr lang="en-US" altLang="zh-CN"/>
              <a:t>“ </a:t>
            </a:r>
            <a:r>
              <a:rPr lang="zh-CN" altLang="zh-CN"/>
              <a:t>红、橙、黄、蓝</a:t>
            </a:r>
            <a:r>
              <a:rPr lang="en-US" altLang="zh-CN"/>
              <a:t>” </a:t>
            </a:r>
            <a:r>
              <a:rPr lang="zh-CN" altLang="zh-CN"/>
              <a:t>四 种颜色标识，实施分级管控。</a:t>
            </a:r>
          </a:p>
          <a:p>
            <a:r>
              <a:rPr lang="zh-CN" altLang="zh-CN"/>
              <a:t>属于以下情况之一的，直接判定为重大风险：</a:t>
            </a:r>
          </a:p>
          <a:p>
            <a:r>
              <a:rPr lang="en-US" altLang="zh-CN"/>
              <a:t> </a:t>
            </a:r>
            <a:r>
              <a:rPr lang="zh-CN" altLang="zh-CN"/>
              <a:t>（ １） 违反法律、法规及国家标准中强制性条款的。</a:t>
            </a:r>
          </a:p>
          <a:p>
            <a:r>
              <a:rPr lang="en-US" altLang="zh-CN"/>
              <a:t> </a:t>
            </a:r>
            <a:r>
              <a:rPr lang="zh-CN" altLang="zh-CN"/>
              <a:t>（ ２） 发生过死亡、重伤、重大财产损失的事故，且现在发生事</a:t>
            </a:r>
          </a:p>
          <a:p>
            <a:r>
              <a:rPr lang="en-US" altLang="zh-CN"/>
              <a:t> </a:t>
            </a:r>
            <a:r>
              <a:rPr lang="zh-CN" altLang="zh-CN"/>
              <a:t>故的条件依然存在的。</a:t>
            </a:r>
          </a:p>
          <a:p>
            <a:r>
              <a:rPr lang="en-US" altLang="zh-CN"/>
              <a:t> </a:t>
            </a:r>
            <a:r>
              <a:rPr lang="zh-CN" altLang="zh-CN"/>
              <a:t>（ ３） 根据ＧＢ１８２１８ 评估为重大危险源的储存场所。</a:t>
            </a:r>
          </a:p>
          <a:p>
            <a:r>
              <a:rPr lang="en-US" altLang="zh-CN"/>
              <a:t> </a:t>
            </a:r>
            <a:r>
              <a:rPr lang="zh-CN" altLang="zh-CN"/>
              <a:t>（ ４） 运行装置界区内涉及抢修作业等作业现场１０ 人及以上</a:t>
            </a:r>
          </a:p>
          <a:p>
            <a:r>
              <a:rPr lang="en-US" altLang="zh-CN"/>
              <a:t> </a:t>
            </a:r>
            <a:r>
              <a:rPr lang="zh-CN" altLang="zh-CN"/>
              <a:t>的。</a:t>
            </a:r>
          </a:p>
          <a:p>
            <a:r>
              <a:rPr lang="en-US" altLang="zh-CN"/>
              <a:t> </a:t>
            </a:r>
            <a:r>
              <a:rPr lang="zh-CN" altLang="zh-CN"/>
              <a:t>（ ５） 根据《 化工和危险化学品生产经营单位重大生产安全事 故隐患判定标准（ 试行） 》、《 工贸行业重大生产安全事故隐患</a:t>
            </a:r>
          </a:p>
          <a:p>
            <a:r>
              <a:rPr lang="en-US" altLang="zh-CN"/>
              <a:t> </a:t>
            </a:r>
            <a:r>
              <a:rPr lang="zh-CN" altLang="zh-CN"/>
              <a:t>判定标准（ ２０１７ 版） 》 判定的重大生产安全事故隐患。</a:t>
            </a:r>
            <a:r>
              <a:rPr lang="en-US" altLang="zh-CN"/>
              <a:t> </a:t>
            </a:r>
            <a:endParaRPr lang="zh-CN" altLang="zh-CN"/>
          </a:p>
          <a:p>
            <a:r>
              <a:rPr lang="zh-CN" altLang="zh-CN"/>
              <a:t>（ ６） 其他应直接判定为重大风险的。</a:t>
            </a:r>
            <a:endParaRPr lang="zh-CN" altLang="zh-CN" sz="2000"/>
          </a:p>
        </p:txBody>
      </p:sp>
    </p:spTree>
    <p:extLst>
      <p:ext uri="{BB962C8B-B14F-4D97-AF65-F5344CB8AC3E}">
        <p14:creationId xmlns:p14="http://schemas.microsoft.com/office/powerpoint/2010/main" val="226659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B9379EC-80D2-4464-BE90-4428E29013C8}" type="datetime1">
              <a:rPr lang="zh-CN" altLang="en-US" smtClean="0">
                <a:solidFill>
                  <a:srgbClr val="898989"/>
                </a:solidFill>
              </a:rPr>
              <a:pPr/>
              <a:t>2018/9/13</a:t>
            </a:fld>
            <a:endParaRPr lang="zh-CN" altLang="en-US" sz="1800"/>
          </a:p>
        </p:txBody>
      </p:sp>
      <p:sp>
        <p:nvSpPr>
          <p:cNvPr id="5222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确认防控措施</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9" name="矩形 5"/>
          <p:cNvSpPr>
            <a:spLocks noChangeArrowheads="1"/>
          </p:cNvSpPr>
          <p:nvPr/>
        </p:nvSpPr>
        <p:spPr bwMode="auto">
          <a:xfrm>
            <a:off x="1741489" y="1804989"/>
            <a:ext cx="8766175"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风险防控措施的确定</a:t>
            </a:r>
          </a:p>
          <a:p>
            <a:pPr>
              <a:lnSpc>
                <a:spcPct val="150000"/>
              </a:lnSpc>
            </a:pPr>
            <a:r>
              <a:rPr lang="en-US" altLang="zh-CN" sz="2000"/>
              <a:t>1.</a:t>
            </a:r>
            <a:r>
              <a:rPr lang="zh-CN" altLang="en-US" sz="2000"/>
              <a:t>企业应结合生产特点分析制定从</a:t>
            </a:r>
            <a:r>
              <a:rPr lang="zh-CN" altLang="en-US" sz="2000" b="1"/>
              <a:t>组织、制度、技术、应急</a:t>
            </a:r>
            <a:r>
              <a:rPr lang="zh-CN" altLang="en-US" sz="2000"/>
              <a:t>等方</a:t>
            </a:r>
          </a:p>
          <a:p>
            <a:pPr>
              <a:lnSpc>
                <a:spcPct val="150000"/>
              </a:lnSpc>
            </a:pPr>
            <a:r>
              <a:rPr lang="zh-CN" altLang="en-US" sz="2000"/>
              <a:t>面考虑，通过隔离危险源、采取技术手段、实施个体防护、设置监控</a:t>
            </a:r>
          </a:p>
          <a:p>
            <a:pPr>
              <a:lnSpc>
                <a:spcPct val="150000"/>
              </a:lnSpc>
            </a:pPr>
            <a:r>
              <a:rPr lang="zh-CN" altLang="en-US" sz="2000"/>
              <a:t>设施等措施，对安全风险进行有效管控；</a:t>
            </a:r>
          </a:p>
          <a:p>
            <a:pPr>
              <a:lnSpc>
                <a:spcPct val="150000"/>
              </a:lnSpc>
            </a:pPr>
            <a:r>
              <a:rPr lang="en-US" altLang="zh-CN" sz="2000"/>
              <a:t>2.</a:t>
            </a:r>
            <a:r>
              <a:rPr lang="zh-CN" altLang="en-US" sz="2000"/>
              <a:t>对安全风险</a:t>
            </a:r>
            <a:r>
              <a:rPr lang="zh-CN" altLang="en-US" sz="2000" b="1"/>
              <a:t>分级、分层、分类、分专业</a:t>
            </a:r>
            <a:r>
              <a:rPr lang="zh-CN" altLang="en-US" sz="2000"/>
              <a:t>进行管理，将风险点逐一明确管控层级（</a:t>
            </a:r>
            <a:r>
              <a:rPr lang="zh-CN" altLang="en-US" sz="2000" b="1"/>
              <a:t>公司、车间、班组、岗位</a:t>
            </a:r>
            <a:r>
              <a:rPr lang="zh-CN" altLang="en-US" sz="2000"/>
              <a:t>），落实具体的责任单位、责任人和具体的管控措施。</a:t>
            </a:r>
          </a:p>
          <a:p>
            <a:pPr>
              <a:lnSpc>
                <a:spcPct val="150000"/>
              </a:lnSpc>
            </a:pPr>
            <a:r>
              <a:rPr lang="en-US" altLang="zh-CN" sz="2000"/>
              <a:t>3.</a:t>
            </a:r>
            <a:r>
              <a:rPr lang="zh-CN" altLang="en-US" sz="2000"/>
              <a:t>风险控制措施的选择应当符合本文件规定的</a:t>
            </a:r>
            <a:r>
              <a:rPr lang="en-US" altLang="zh-CN" sz="2000"/>
              <a:t>7 </a:t>
            </a:r>
            <a:r>
              <a:rPr lang="zh-CN" altLang="en-US" sz="2000"/>
              <a:t>项原则。</a:t>
            </a:r>
          </a:p>
          <a:p>
            <a:pPr>
              <a:lnSpc>
                <a:spcPct val="150000"/>
              </a:lnSpc>
            </a:pPr>
            <a:r>
              <a:rPr lang="en-US" altLang="zh-CN" sz="2000"/>
              <a:t>4.</a:t>
            </a:r>
            <a:r>
              <a:rPr lang="zh-CN" altLang="en-US" sz="2000"/>
              <a:t>按要求填写</a:t>
            </a:r>
            <a:r>
              <a:rPr lang="en-US" altLang="zh-CN" sz="2000"/>
              <a:t>《</a:t>
            </a:r>
            <a:r>
              <a:rPr lang="zh-CN" altLang="en-US" sz="2000" b="1"/>
              <a:t>作业活动风险分级控制清单</a:t>
            </a:r>
            <a:r>
              <a:rPr lang="en-US" altLang="zh-CN" sz="2000"/>
              <a:t>》</a:t>
            </a:r>
            <a:r>
              <a:rPr lang="zh-CN" altLang="en-US" sz="2000"/>
              <a:t>（附件</a:t>
            </a:r>
            <a:r>
              <a:rPr lang="en-US" altLang="zh-CN" sz="2000"/>
              <a:t>3</a:t>
            </a:r>
            <a:r>
              <a:rPr lang="zh-CN" altLang="en-US" sz="2000"/>
              <a:t>）和</a:t>
            </a:r>
            <a:r>
              <a:rPr lang="en-US" altLang="zh-CN" sz="2000"/>
              <a:t>《</a:t>
            </a:r>
            <a:r>
              <a:rPr lang="zh-CN" altLang="en-US" sz="2000" b="1"/>
              <a:t>设备设施风险分级控制清单</a:t>
            </a:r>
            <a:r>
              <a:rPr lang="en-US" altLang="zh-CN" sz="2000"/>
              <a:t>》</a:t>
            </a:r>
            <a:r>
              <a:rPr lang="zh-CN" altLang="en-US" sz="2000"/>
              <a:t>（附件</a:t>
            </a:r>
            <a:r>
              <a:rPr lang="en-US" altLang="zh-CN" sz="2000"/>
              <a:t>5</a:t>
            </a:r>
            <a:r>
              <a:rPr lang="zh-CN" altLang="en-US" sz="2000"/>
              <a:t>）和</a:t>
            </a:r>
            <a:r>
              <a:rPr lang="en-US" altLang="zh-CN" sz="2000"/>
              <a:t>《</a:t>
            </a:r>
            <a:r>
              <a:rPr lang="zh-CN" altLang="en-US" sz="2000" b="1"/>
              <a:t>风险辨识管控情况台账</a:t>
            </a:r>
            <a:r>
              <a:rPr lang="en-US" altLang="zh-CN" sz="2000" b="1"/>
              <a:t>》</a:t>
            </a:r>
            <a:r>
              <a:rPr lang="zh-CN" altLang="en-US" sz="2000"/>
              <a:t>（附件</a:t>
            </a:r>
            <a:r>
              <a:rPr lang="en-US" altLang="zh-CN" sz="2000"/>
              <a:t>6</a:t>
            </a:r>
            <a:r>
              <a:rPr lang="zh-CN" altLang="en-US" sz="2000"/>
              <a:t>）相关内容。</a:t>
            </a:r>
            <a:endParaRPr lang="zh-CN" altLang="zh-CN" sz="2000"/>
          </a:p>
        </p:txBody>
      </p:sp>
    </p:spTree>
    <p:extLst>
      <p:ext uri="{BB962C8B-B14F-4D97-AF65-F5344CB8AC3E}">
        <p14:creationId xmlns:p14="http://schemas.microsoft.com/office/powerpoint/2010/main" val="3309370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49D0FF-53B1-40F7-AA1D-1EDD2A96ED40}" type="datetime1">
              <a:rPr lang="zh-CN" altLang="en-US" smtClean="0">
                <a:solidFill>
                  <a:srgbClr val="898989"/>
                </a:solidFill>
              </a:rPr>
              <a:pPr/>
              <a:t>2018/9/13</a:t>
            </a:fld>
            <a:endParaRPr lang="zh-CN" altLang="en-US" sz="1800"/>
          </a:p>
        </p:txBody>
      </p:sp>
      <p:sp>
        <p:nvSpPr>
          <p:cNvPr id="5325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确定防控措施</a:t>
            </a:r>
            <a:r>
              <a:rPr lang="en-US" altLang="zh-CN"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项原则</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3" name="矩形 5"/>
          <p:cNvSpPr>
            <a:spLocks noChangeArrowheads="1"/>
          </p:cNvSpPr>
          <p:nvPr/>
        </p:nvSpPr>
        <p:spPr bwMode="auto">
          <a:xfrm>
            <a:off x="1741489" y="1804989"/>
            <a:ext cx="8766175"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a:t>风险控制措施的选择应当符合本文件规定的</a:t>
            </a:r>
            <a:r>
              <a:rPr lang="en-US" altLang="zh-CN" sz="2000" b="1"/>
              <a:t>7 </a:t>
            </a:r>
            <a:r>
              <a:rPr lang="zh-CN" altLang="en-US" sz="2000" b="1"/>
              <a:t>项原则。</a:t>
            </a:r>
          </a:p>
          <a:p>
            <a:pPr>
              <a:lnSpc>
                <a:spcPct val="150000"/>
              </a:lnSpc>
            </a:pPr>
            <a:r>
              <a:rPr lang="zh-CN" altLang="en-US" sz="2000"/>
              <a:t>１．风险控制措施应从</a:t>
            </a:r>
            <a:r>
              <a:rPr lang="zh-CN" altLang="en-US" sz="2000" b="1"/>
              <a:t>工程技术（ 或工程控制） 措施、管理措施、 培训教育、个体防护、应急处置</a:t>
            </a:r>
            <a:r>
              <a:rPr lang="zh-CN" altLang="en-US" sz="2000"/>
              <a:t>等方面识别并评估现有控制措施的 有效性。 现有控制措施不足以控制此项风险，应提出建议或改进 的控制措施。</a:t>
            </a:r>
          </a:p>
          <a:p>
            <a:pPr>
              <a:lnSpc>
                <a:spcPct val="150000"/>
              </a:lnSpc>
            </a:pPr>
            <a:r>
              <a:rPr lang="zh-CN" altLang="en-US" sz="2000"/>
              <a:t>２．风险控制措施应考虑</a:t>
            </a:r>
            <a:r>
              <a:rPr lang="zh-CN" altLang="en-US" sz="2000" b="1"/>
              <a:t>可行性、可靠性、先进性、安全性、经济合理性</a:t>
            </a:r>
            <a:r>
              <a:rPr lang="zh-CN" altLang="en-US" sz="2000"/>
              <a:t>。３．</a:t>
            </a:r>
            <a:r>
              <a:rPr lang="zh-CN" altLang="en-US" sz="2000" b="1"/>
              <a:t>设备设施类</a:t>
            </a:r>
            <a:r>
              <a:rPr lang="zh-CN" altLang="en-US" sz="2000"/>
              <a:t>危险点的</a:t>
            </a:r>
            <a:r>
              <a:rPr lang="zh-CN" altLang="en-US" sz="2000" b="1"/>
              <a:t>控制措施应包括</a:t>
            </a:r>
            <a:r>
              <a:rPr lang="zh-CN" altLang="en-US" sz="2000"/>
              <a:t>：报警、联锁、安全阀、 液位、温度、压力等工艺设备本身带有的控制措施和消防、检查、检 验等常规的管理措施。</a:t>
            </a:r>
          </a:p>
          <a:p>
            <a:pPr>
              <a:lnSpc>
                <a:spcPct val="150000"/>
              </a:lnSpc>
            </a:pPr>
            <a:r>
              <a:rPr lang="zh-CN" altLang="en-US" sz="2000"/>
              <a:t>４．</a:t>
            </a:r>
            <a:r>
              <a:rPr lang="zh-CN" altLang="en-US" sz="2000" b="1"/>
              <a:t>作业活动类</a:t>
            </a:r>
            <a:r>
              <a:rPr lang="zh-CN" altLang="en-US" sz="2000"/>
              <a:t>危险点的控制措施应包括：制度完备性、管理流</a:t>
            </a:r>
          </a:p>
          <a:p>
            <a:pPr>
              <a:lnSpc>
                <a:spcPct val="150000"/>
              </a:lnSpc>
            </a:pPr>
            <a:r>
              <a:rPr lang="zh-CN" altLang="en-US" sz="2000"/>
              <a:t>程合理性、作业环境可控性、作业对象完好状态及作业人员素质等 方面。</a:t>
            </a:r>
          </a:p>
          <a:p>
            <a:pPr>
              <a:lnSpc>
                <a:spcPct val="150000"/>
              </a:lnSpc>
            </a:pPr>
            <a:r>
              <a:rPr lang="zh-CN" altLang="en-US" sz="2000"/>
              <a:t>。</a:t>
            </a:r>
            <a:endParaRPr lang="zh-CN" altLang="zh-CN" sz="2000"/>
          </a:p>
        </p:txBody>
      </p:sp>
    </p:spTree>
    <p:extLst>
      <p:ext uri="{BB962C8B-B14F-4D97-AF65-F5344CB8AC3E}">
        <p14:creationId xmlns:p14="http://schemas.microsoft.com/office/powerpoint/2010/main" val="270186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F7B6D8-BB39-4637-9C9C-C08BAC09F05E}" type="datetime1">
              <a:rPr lang="zh-CN" altLang="en-US" smtClean="0">
                <a:solidFill>
                  <a:srgbClr val="898989"/>
                </a:solidFill>
              </a:rPr>
              <a:pPr/>
              <a:t>2018/9/13</a:t>
            </a:fld>
            <a:endParaRPr lang="zh-CN" altLang="en-US" sz="1800"/>
          </a:p>
        </p:txBody>
      </p:sp>
      <p:sp>
        <p:nvSpPr>
          <p:cNvPr id="54275"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确定防控措施</a:t>
            </a:r>
            <a:r>
              <a:rPr lang="en-US" altLang="zh-CN"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项原则</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7" name="矩形 5"/>
          <p:cNvSpPr>
            <a:spLocks noChangeArrowheads="1"/>
          </p:cNvSpPr>
          <p:nvPr/>
        </p:nvSpPr>
        <p:spPr bwMode="auto">
          <a:xfrm>
            <a:off x="1741489" y="1804989"/>
            <a:ext cx="8766175"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a:t>风险控制措施的选择应当符合本文件规定的</a:t>
            </a:r>
            <a:r>
              <a:rPr lang="en-US" altLang="zh-CN" sz="2000" b="1"/>
              <a:t>7 </a:t>
            </a:r>
            <a:r>
              <a:rPr lang="zh-CN" altLang="en-US" sz="2000" b="1"/>
              <a:t>项原则。</a:t>
            </a:r>
          </a:p>
          <a:p>
            <a:pPr>
              <a:lnSpc>
                <a:spcPct val="150000"/>
              </a:lnSpc>
            </a:pPr>
            <a:r>
              <a:rPr lang="zh-CN" altLang="en-US" sz="2000"/>
              <a:t>５．</a:t>
            </a:r>
            <a:r>
              <a:rPr lang="zh-CN" altLang="en-US" sz="2000" b="1"/>
              <a:t>重大风险控制</a:t>
            </a:r>
            <a:r>
              <a:rPr lang="zh-CN" altLang="en-US" sz="2000"/>
              <a:t>措施应符合ＧＢ／Ｔ２３６９４－２０１３ 和</a:t>
            </a:r>
            <a:r>
              <a:rPr lang="en-US" altLang="zh-CN" sz="2000"/>
              <a:t>《 </a:t>
            </a:r>
            <a:r>
              <a:rPr lang="zh-CN" altLang="en-US" sz="2000"/>
              <a:t>风险管理 风险评估技术ＧＢ／Ｔ ２７９２１－２０１１</a:t>
            </a:r>
            <a:r>
              <a:rPr lang="en-US" altLang="zh-CN" sz="2000"/>
              <a:t>》 </a:t>
            </a:r>
            <a:r>
              <a:rPr lang="zh-CN" altLang="en-US" sz="2000"/>
              <a:t>等标准要求。 不同级别的风险要结合实际采取一种或多种措施进行控制。</a:t>
            </a:r>
          </a:p>
          <a:p>
            <a:pPr>
              <a:lnSpc>
                <a:spcPct val="150000"/>
              </a:lnSpc>
            </a:pPr>
            <a:r>
              <a:rPr lang="zh-CN" altLang="en-US" sz="2000"/>
              <a:t>６．风险控制措施在实施前应依据ＧＢ／Ｔ２３６９４－２０１３ 和</a:t>
            </a:r>
            <a:r>
              <a:rPr lang="en-US" altLang="zh-CN" sz="2000"/>
              <a:t>《 </a:t>
            </a:r>
            <a:r>
              <a:rPr lang="zh-CN" altLang="en-US" sz="2000"/>
              <a:t>风险管 理风险评估技术ＧＢ／Ｔ ２７９２１－２０１１</a:t>
            </a:r>
            <a:r>
              <a:rPr lang="en-US" altLang="zh-CN" sz="2000"/>
              <a:t>》 </a:t>
            </a:r>
            <a:r>
              <a:rPr lang="zh-CN" altLang="en-US" sz="2000"/>
              <a:t>等标准要求</a:t>
            </a:r>
            <a:r>
              <a:rPr lang="zh-CN" altLang="en-US" sz="2000" b="1"/>
              <a:t>组织评审。</a:t>
            </a:r>
          </a:p>
          <a:p>
            <a:pPr>
              <a:lnSpc>
                <a:spcPct val="150000"/>
              </a:lnSpc>
            </a:pPr>
            <a:r>
              <a:rPr lang="zh-CN" altLang="en-US" sz="2000"/>
              <a:t>７．防控措施分为</a:t>
            </a:r>
            <a:r>
              <a:rPr lang="zh-CN" altLang="en-US" sz="2000" b="1"/>
              <a:t>通用型和专业性两类</a:t>
            </a:r>
            <a:r>
              <a:rPr lang="zh-CN" altLang="en-US" sz="2000"/>
              <a:t>，对</a:t>
            </a:r>
            <a:r>
              <a:rPr lang="zh-CN" altLang="en-US" sz="2000" b="1"/>
              <a:t>通用型</a:t>
            </a:r>
            <a:r>
              <a:rPr lang="zh-CN" altLang="en-US" sz="2000"/>
              <a:t>的防控措施 可以以防控总则或防控措施通用要求等形式加以说明，对专业性防控措施在设备、岗位、作业活动有害因素分析及防控措施列表说 明。</a:t>
            </a:r>
          </a:p>
          <a:p>
            <a:pPr>
              <a:lnSpc>
                <a:spcPct val="150000"/>
              </a:lnSpc>
            </a:pPr>
            <a:r>
              <a:rPr lang="zh-CN" altLang="en-US" sz="2000"/>
              <a:t>。</a:t>
            </a:r>
            <a:endParaRPr lang="zh-CN" altLang="zh-CN" sz="2000"/>
          </a:p>
        </p:txBody>
      </p:sp>
    </p:spTree>
    <p:extLst>
      <p:ext uri="{BB962C8B-B14F-4D97-AF65-F5344CB8AC3E}">
        <p14:creationId xmlns:p14="http://schemas.microsoft.com/office/powerpoint/2010/main" val="3248820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a:t>
            </a:r>
            <a:r>
              <a:rPr lang="zh-CN" altLang="en-US"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企业事故双重预防机制创建工作流程</a:t>
            </a:r>
            <a:endParaRPr lang="zh-CN" altLang="en-US"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213633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A6D8D51-2231-46AD-811F-58F130D6248B}" type="datetime1">
              <a:rPr lang="zh-CN" altLang="en-US" smtClean="0">
                <a:solidFill>
                  <a:srgbClr val="898989"/>
                </a:solidFill>
              </a:rPr>
              <a:pPr/>
              <a:t>2018/9/13</a:t>
            </a:fld>
            <a:endParaRPr lang="zh-CN" altLang="en-US" sz="1800"/>
          </a:p>
        </p:txBody>
      </p:sp>
      <p:sp>
        <p:nvSpPr>
          <p:cNvPr id="5529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确定防控措施</a:t>
            </a:r>
            <a:r>
              <a:rPr lang="en-US" altLang="zh-CN"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分级管控</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5301" name="图片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14538" y="1987551"/>
            <a:ext cx="7753350" cy="4441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1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FFEA7E4-843C-4E60-BCB2-C5825AE5DBC8}" type="datetime1">
              <a:rPr lang="zh-CN" altLang="en-US" smtClean="0">
                <a:solidFill>
                  <a:srgbClr val="898989"/>
                </a:solidFill>
              </a:rPr>
              <a:pPr/>
              <a:t>2018/9/13</a:t>
            </a:fld>
            <a:endParaRPr lang="zh-CN" altLang="en-US" sz="1800"/>
          </a:p>
        </p:txBody>
      </p:sp>
      <p:sp>
        <p:nvSpPr>
          <p:cNvPr id="5632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5" name="矩形 5"/>
          <p:cNvSpPr>
            <a:spLocks noChangeArrowheads="1"/>
          </p:cNvSpPr>
          <p:nvPr/>
        </p:nvSpPr>
        <p:spPr bwMode="auto">
          <a:xfrm>
            <a:off x="1741489" y="1804989"/>
            <a:ext cx="8766175"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安全风险公告栏</a:t>
            </a:r>
          </a:p>
          <a:p>
            <a:pPr>
              <a:lnSpc>
                <a:spcPct val="150000"/>
              </a:lnSpc>
            </a:pPr>
            <a:r>
              <a:rPr lang="zh-CN" altLang="en-US" sz="2000"/>
              <a:t>在重点岗位醒目位置和重点区域分别设置安全风险公告栏。</a:t>
            </a:r>
          </a:p>
          <a:p>
            <a:pPr>
              <a:lnSpc>
                <a:spcPct val="150000"/>
              </a:lnSpc>
            </a:pPr>
            <a:r>
              <a:rPr lang="zh-CN" altLang="en-US" sz="2000" b="1"/>
              <a:t>制作岗位安全风险告知卡，</a:t>
            </a:r>
            <a:r>
              <a:rPr lang="zh-CN" altLang="en-US" sz="2000"/>
              <a:t>标明主要安全风险、可能引发事故隐患类别、事故后果、管控措施等内容。</a:t>
            </a:r>
          </a:p>
          <a:p>
            <a:pPr>
              <a:lnSpc>
                <a:spcPct val="150000"/>
              </a:lnSpc>
            </a:pPr>
            <a:r>
              <a:rPr lang="zh-CN" altLang="en-US" sz="2000" b="1"/>
              <a:t>重大安全风险岗位（场所）</a:t>
            </a:r>
          </a:p>
          <a:p>
            <a:pPr>
              <a:lnSpc>
                <a:spcPct val="150000"/>
              </a:lnSpc>
            </a:pPr>
            <a:r>
              <a:rPr lang="zh-CN" altLang="en-US" sz="2000"/>
              <a:t>设置明显警示标志和报警装置，配置现场应急设备设施、设置撤离通道，将风险点有关信息及应急处置措施告知相邻企业。</a:t>
            </a:r>
          </a:p>
          <a:p>
            <a:pPr>
              <a:lnSpc>
                <a:spcPct val="150000"/>
              </a:lnSpc>
            </a:pPr>
            <a:r>
              <a:rPr lang="zh-CN" altLang="en-US" sz="2000" b="1"/>
              <a:t>安全风险空间分布图</a:t>
            </a:r>
          </a:p>
          <a:p>
            <a:pPr>
              <a:lnSpc>
                <a:spcPct val="150000"/>
              </a:lnSpc>
            </a:pPr>
            <a:r>
              <a:rPr lang="zh-CN" altLang="en-US" sz="2000"/>
              <a:t>绘制企业“红、橙、黄、蓝”四色安全风险空间分布图，悬挂在企业醒目位置。</a:t>
            </a:r>
          </a:p>
        </p:txBody>
      </p:sp>
    </p:spTree>
    <p:extLst>
      <p:ext uri="{BB962C8B-B14F-4D97-AF65-F5344CB8AC3E}">
        <p14:creationId xmlns:p14="http://schemas.microsoft.com/office/powerpoint/2010/main" val="8335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0FDCA33-8EE2-4A92-BC9A-EA98512B5129}" type="datetime1">
              <a:rPr lang="zh-CN" altLang="en-US" smtClean="0">
                <a:solidFill>
                  <a:srgbClr val="898989"/>
                </a:solidFill>
              </a:rPr>
              <a:pPr/>
              <a:t>2018/9/13</a:t>
            </a:fld>
            <a:endParaRPr lang="zh-CN" altLang="en-US" sz="1800"/>
          </a:p>
        </p:txBody>
      </p:sp>
      <p:sp>
        <p:nvSpPr>
          <p:cNvPr id="5734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349" name="图片 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31950" y="2182813"/>
            <a:ext cx="9144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865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arn(inVertical)">
                                      <p:cBhvr>
                                        <p:cTn id="7"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06CA56-2FE0-4321-86FA-1704660EFD1C}" type="datetime1">
              <a:rPr lang="zh-CN" altLang="en-US" smtClean="0">
                <a:solidFill>
                  <a:srgbClr val="898989"/>
                </a:solidFill>
              </a:rPr>
              <a:pPr/>
              <a:t>2018/9/13</a:t>
            </a:fld>
            <a:endParaRPr lang="zh-CN" altLang="en-US" sz="1800"/>
          </a:p>
        </p:txBody>
      </p:sp>
      <p:sp>
        <p:nvSpPr>
          <p:cNvPr id="5837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3" name="图片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47850" y="2133600"/>
            <a:ext cx="78486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66"/>
          <p:cNvSpPr>
            <a:spLocks noChangeArrowheads="1"/>
          </p:cNvSpPr>
          <p:nvPr/>
        </p:nvSpPr>
        <p:spPr bwMode="auto">
          <a:xfrm>
            <a:off x="1833563" y="252360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Tree>
    <p:extLst>
      <p:ext uri="{BB962C8B-B14F-4D97-AF65-F5344CB8AC3E}">
        <p14:creationId xmlns:p14="http://schemas.microsoft.com/office/powerpoint/2010/main" val="209082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arn(inVertical)">
                                      <p:cBhvr>
                                        <p:cTn id="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538A85-F67E-4BF5-9A9A-876A9125730A}" type="datetime1">
              <a:rPr lang="zh-CN" altLang="en-US" smtClean="0">
                <a:solidFill>
                  <a:srgbClr val="898989"/>
                </a:solidFill>
              </a:rPr>
              <a:pPr/>
              <a:t>2018/9/13</a:t>
            </a:fld>
            <a:endParaRPr lang="zh-CN" altLang="en-US" sz="1800"/>
          </a:p>
        </p:txBody>
      </p:sp>
      <p:sp>
        <p:nvSpPr>
          <p:cNvPr id="59395"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7" name="Rectangle 66"/>
          <p:cNvSpPr>
            <a:spLocks noChangeArrowheads="1"/>
          </p:cNvSpPr>
          <p:nvPr/>
        </p:nvSpPr>
        <p:spPr bwMode="auto">
          <a:xfrm>
            <a:off x="1833563" y="252360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9398" name="Group 1"/>
          <p:cNvGrpSpPr>
            <a:grpSpLocks noChangeAspect="1"/>
          </p:cNvGrpSpPr>
          <p:nvPr/>
        </p:nvGrpSpPr>
        <p:grpSpPr bwMode="auto">
          <a:xfrm>
            <a:off x="1739900" y="2082801"/>
            <a:ext cx="8807450" cy="4754563"/>
            <a:chOff x="5298" y="3839"/>
            <a:chExt cx="7205" cy="3888"/>
          </a:xfrm>
        </p:grpSpPr>
        <p:sp>
          <p:nvSpPr>
            <p:cNvPr id="59400" name="AutoShape 65"/>
            <p:cNvSpPr>
              <a:spLocks noChangeArrowheads="1" noTextEdit="1"/>
            </p:cNvSpPr>
            <p:nvPr/>
          </p:nvSpPr>
          <p:spPr bwMode="auto">
            <a:xfrm>
              <a:off x="5298" y="3839"/>
              <a:ext cx="7205" cy="3888"/>
            </a:xfrm>
            <a:prstGeom prst="flowChartProcess">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401" name="Line 64"/>
            <p:cNvSpPr>
              <a:spLocks noChangeShapeType="1"/>
            </p:cNvSpPr>
            <p:nvPr/>
          </p:nvSpPr>
          <p:spPr bwMode="auto">
            <a:xfrm>
              <a:off x="9973" y="3839"/>
              <a:ext cx="935"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2" name="Line 63"/>
            <p:cNvSpPr>
              <a:spLocks noChangeShapeType="1"/>
            </p:cNvSpPr>
            <p:nvPr/>
          </p:nvSpPr>
          <p:spPr bwMode="auto">
            <a:xfrm flipV="1">
              <a:off x="10909" y="5297"/>
              <a:ext cx="1590" cy="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3" name="Line 62"/>
            <p:cNvSpPr>
              <a:spLocks noChangeShapeType="1"/>
            </p:cNvSpPr>
            <p:nvPr/>
          </p:nvSpPr>
          <p:spPr bwMode="auto">
            <a:xfrm>
              <a:off x="9412" y="4244"/>
              <a:ext cx="1" cy="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4" name="Line 61"/>
            <p:cNvSpPr>
              <a:spLocks noChangeShapeType="1"/>
            </p:cNvSpPr>
            <p:nvPr/>
          </p:nvSpPr>
          <p:spPr bwMode="auto">
            <a:xfrm flipH="1">
              <a:off x="7916" y="6107"/>
              <a:ext cx="14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5" name="Line 60"/>
            <p:cNvSpPr>
              <a:spLocks noChangeShapeType="1"/>
            </p:cNvSpPr>
            <p:nvPr/>
          </p:nvSpPr>
          <p:spPr bwMode="auto">
            <a:xfrm flipH="1">
              <a:off x="6794" y="6107"/>
              <a:ext cx="1122" cy="8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6" name="Line 59"/>
            <p:cNvSpPr>
              <a:spLocks noChangeShapeType="1"/>
            </p:cNvSpPr>
            <p:nvPr/>
          </p:nvSpPr>
          <p:spPr bwMode="auto">
            <a:xfrm flipH="1" flipV="1">
              <a:off x="5672" y="4811"/>
              <a:ext cx="561" cy="2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7" name="Line 58"/>
            <p:cNvSpPr>
              <a:spLocks noChangeShapeType="1"/>
            </p:cNvSpPr>
            <p:nvPr/>
          </p:nvSpPr>
          <p:spPr bwMode="auto">
            <a:xfrm>
              <a:off x="9973" y="4001"/>
              <a:ext cx="935"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8" name="Line 57"/>
            <p:cNvSpPr>
              <a:spLocks noChangeShapeType="1"/>
            </p:cNvSpPr>
            <p:nvPr/>
          </p:nvSpPr>
          <p:spPr bwMode="auto">
            <a:xfrm flipV="1">
              <a:off x="10908" y="5459"/>
              <a:ext cx="1595" cy="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09" name="Line 56"/>
            <p:cNvSpPr>
              <a:spLocks noChangeShapeType="1"/>
            </p:cNvSpPr>
            <p:nvPr/>
          </p:nvSpPr>
          <p:spPr bwMode="auto">
            <a:xfrm flipH="1">
              <a:off x="9506" y="4244"/>
              <a:ext cx="1" cy="2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10" name="Line 55"/>
            <p:cNvSpPr>
              <a:spLocks noChangeShapeType="1"/>
            </p:cNvSpPr>
            <p:nvPr/>
          </p:nvSpPr>
          <p:spPr bwMode="auto">
            <a:xfrm>
              <a:off x="7916" y="6269"/>
              <a:ext cx="158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11" name="Line 54"/>
            <p:cNvSpPr>
              <a:spLocks noChangeShapeType="1"/>
            </p:cNvSpPr>
            <p:nvPr/>
          </p:nvSpPr>
          <p:spPr bwMode="auto">
            <a:xfrm flipH="1">
              <a:off x="6794" y="6269"/>
              <a:ext cx="1122" cy="8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12" name="Line 53"/>
            <p:cNvSpPr>
              <a:spLocks noChangeShapeType="1"/>
            </p:cNvSpPr>
            <p:nvPr/>
          </p:nvSpPr>
          <p:spPr bwMode="auto">
            <a:xfrm>
              <a:off x="5485" y="4730"/>
              <a:ext cx="655" cy="23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13" name="Rectangle 52"/>
            <p:cNvSpPr>
              <a:spLocks noChangeArrowheads="1"/>
            </p:cNvSpPr>
            <p:nvPr/>
          </p:nvSpPr>
          <p:spPr bwMode="auto">
            <a:xfrm>
              <a:off x="11189" y="4325"/>
              <a:ext cx="654" cy="243"/>
            </a:xfrm>
            <a:prstGeom prst="rect">
              <a:avLst/>
            </a:prstGeom>
            <a:solidFill>
              <a:srgbClr val="0000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200">
                  <a:latin typeface="Calibri" panose="020F0502020204030204" pitchFamily="34" charset="0"/>
                  <a:cs typeface="Calibri" panose="020F0502020204030204" pitchFamily="34" charset="0"/>
                </a:rPr>
                <a:t>宿</a:t>
              </a:r>
              <a:r>
                <a:rPr lang="zh-CN" altLang="en-US" sz="1200">
                  <a:latin typeface="Calibri" panose="020F0502020204030204" pitchFamily="34" charset="0"/>
                  <a:cs typeface="Calibri" panose="020F0502020204030204" pitchFamily="34" charset="0"/>
                </a:rPr>
                <a:t>   舍</a:t>
              </a:r>
              <a:endParaRPr lang="zh-CN" altLang="en-US"/>
            </a:p>
          </p:txBody>
        </p:sp>
        <p:sp>
          <p:nvSpPr>
            <p:cNvPr id="59414" name="Rectangle 51"/>
            <p:cNvSpPr>
              <a:spLocks noChangeArrowheads="1"/>
            </p:cNvSpPr>
            <p:nvPr/>
          </p:nvSpPr>
          <p:spPr bwMode="auto">
            <a:xfrm>
              <a:off x="11469" y="6107"/>
              <a:ext cx="655" cy="243"/>
            </a:xfrm>
            <a:prstGeom prst="rect">
              <a:avLst/>
            </a:prstGeom>
            <a:solidFill>
              <a:srgbClr val="0000FF"/>
            </a:solidFill>
            <a:ln w="9525">
              <a:solidFill>
                <a:srgbClr val="000000"/>
              </a:solidFill>
              <a:miter lim="800000"/>
              <a:headEnd/>
              <a:tailEnd/>
            </a:ln>
          </p:spPr>
          <p:txBody>
            <a:bodyPr/>
            <a:lstStyle>
              <a:lvl1pPr indent="76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200">
                  <a:latin typeface="Calibri" panose="020F0502020204030204" pitchFamily="34" charset="0"/>
                  <a:cs typeface="Calibri" panose="020F0502020204030204" pitchFamily="34" charset="0"/>
                </a:rPr>
                <a:t>办公楼</a:t>
              </a:r>
              <a:endParaRPr lang="zh-CN" altLang="zh-CN"/>
            </a:p>
          </p:txBody>
        </p:sp>
        <p:sp>
          <p:nvSpPr>
            <p:cNvPr id="59415" name="Rectangle 50"/>
            <p:cNvSpPr>
              <a:spLocks noChangeArrowheads="1"/>
            </p:cNvSpPr>
            <p:nvPr/>
          </p:nvSpPr>
          <p:spPr bwMode="auto">
            <a:xfrm>
              <a:off x="10441" y="6755"/>
              <a:ext cx="561" cy="243"/>
            </a:xfrm>
            <a:prstGeom prst="rect">
              <a:avLst/>
            </a:prstGeom>
            <a:solidFill>
              <a:srgbClr val="0000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200">
                  <a:latin typeface="Calibri" panose="020F0502020204030204" pitchFamily="34" charset="0"/>
                  <a:cs typeface="Calibri" panose="020F0502020204030204" pitchFamily="34" charset="0"/>
                </a:rPr>
                <a:t>库</a:t>
              </a:r>
              <a:r>
                <a:rPr lang="zh-CN" altLang="en-US" sz="1200">
                  <a:latin typeface="Calibri" panose="020F0502020204030204" pitchFamily="34" charset="0"/>
                  <a:cs typeface="Calibri" panose="020F0502020204030204" pitchFamily="34" charset="0"/>
                </a:rPr>
                <a:t>  房</a:t>
              </a:r>
              <a:endParaRPr lang="zh-CN" altLang="en-US"/>
            </a:p>
          </p:txBody>
        </p:sp>
        <p:sp>
          <p:nvSpPr>
            <p:cNvPr id="59416" name="Rectangle 49"/>
            <p:cNvSpPr>
              <a:spLocks noChangeArrowheads="1"/>
            </p:cNvSpPr>
            <p:nvPr/>
          </p:nvSpPr>
          <p:spPr bwMode="auto">
            <a:xfrm>
              <a:off x="8103" y="5783"/>
              <a:ext cx="374" cy="243"/>
            </a:xfrm>
            <a:prstGeom prst="rect">
              <a:avLst/>
            </a:prstGeom>
            <a:solidFill>
              <a:srgbClr val="FF6600"/>
            </a:solidFill>
            <a:ln w="9525">
              <a:solidFill>
                <a:srgbClr val="FF66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000">
                  <a:latin typeface="Calibri" panose="020F0502020204030204" pitchFamily="34" charset="0"/>
                  <a:cs typeface="Calibri" panose="020F0502020204030204" pitchFamily="34" charset="0"/>
                </a:rPr>
                <a:t>绞车</a:t>
              </a:r>
              <a:r>
                <a:rPr lang="zh-CN" altLang="zh-CN" sz="1200">
                  <a:latin typeface="Calibri" panose="020F0502020204030204" pitchFamily="34" charset="0"/>
                  <a:cs typeface="Calibri" panose="020F0502020204030204" pitchFamily="34" charset="0"/>
                </a:rPr>
                <a:t>房</a:t>
              </a:r>
              <a:endParaRPr lang="zh-CN" altLang="zh-CN"/>
            </a:p>
          </p:txBody>
        </p:sp>
        <p:sp>
          <p:nvSpPr>
            <p:cNvPr id="59417" name="Rectangle 48"/>
            <p:cNvSpPr>
              <a:spLocks noChangeArrowheads="1"/>
            </p:cNvSpPr>
            <p:nvPr/>
          </p:nvSpPr>
          <p:spPr bwMode="auto">
            <a:xfrm>
              <a:off x="6607" y="5540"/>
              <a:ext cx="374" cy="24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水仓</a:t>
              </a:r>
              <a:r>
                <a:rPr lang="zh-CN" altLang="zh-CN" sz="1200">
                  <a:latin typeface="Calibri" panose="020F0502020204030204" pitchFamily="34" charset="0"/>
                  <a:cs typeface="Calibri" panose="020F0502020204030204" pitchFamily="34" charset="0"/>
                </a:rPr>
                <a:t>仓水仓水仓</a:t>
              </a:r>
              <a:endParaRPr lang="zh-CN" altLang="zh-CN"/>
            </a:p>
          </p:txBody>
        </p:sp>
        <p:sp>
          <p:nvSpPr>
            <p:cNvPr id="59418" name="Line 47"/>
            <p:cNvSpPr>
              <a:spLocks noChangeShapeType="1"/>
            </p:cNvSpPr>
            <p:nvPr/>
          </p:nvSpPr>
          <p:spPr bwMode="auto">
            <a:xfrm>
              <a:off x="6233" y="6917"/>
              <a:ext cx="5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19" name="Line 46"/>
            <p:cNvSpPr>
              <a:spLocks noChangeShapeType="1"/>
            </p:cNvSpPr>
            <p:nvPr/>
          </p:nvSpPr>
          <p:spPr bwMode="auto">
            <a:xfrm>
              <a:off x="6140" y="7079"/>
              <a:ext cx="6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0" name="Oval 45"/>
            <p:cNvSpPr>
              <a:spLocks noChangeArrowheads="1"/>
            </p:cNvSpPr>
            <p:nvPr/>
          </p:nvSpPr>
          <p:spPr bwMode="auto">
            <a:xfrm>
              <a:off x="5392" y="4082"/>
              <a:ext cx="467" cy="648"/>
            </a:xfrm>
            <a:prstGeom prst="ellipse">
              <a:avLst/>
            </a:prstGeom>
            <a:solidFill>
              <a:srgbClr val="FF0000"/>
            </a:solidFill>
            <a:ln w="9525">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solidFill>
                    <a:srgbClr val="000000"/>
                  </a:solidFill>
                  <a:latin typeface="Calibri" panose="020F0502020204030204" pitchFamily="34" charset="0"/>
                  <a:cs typeface="Calibri" panose="020F0502020204030204" pitchFamily="34" charset="0"/>
                </a:rPr>
                <a:t>采场</a:t>
              </a:r>
              <a:endParaRPr lang="zh-CN" altLang="zh-CN" sz="600"/>
            </a:p>
            <a:p>
              <a:r>
                <a:rPr lang="en-US" altLang="zh-CN" sz="1000" b="1">
                  <a:solidFill>
                    <a:srgbClr val="000000"/>
                  </a:solidFill>
                  <a:latin typeface="Calibri" panose="020F0502020204030204" pitchFamily="34" charset="0"/>
                  <a:cs typeface="Calibri" panose="020F0502020204030204" pitchFamily="34" charset="0"/>
                </a:rPr>
                <a:t>A</a:t>
              </a:r>
              <a:endParaRPr lang="en-US" altLang="zh-CN" sz="600"/>
            </a:p>
            <a:p>
              <a:r>
                <a:rPr lang="en-US" altLang="zh-CN">
                  <a:solidFill>
                    <a:srgbClr val="000000"/>
                  </a:solidFill>
                  <a:latin typeface="Calibri" panose="020F0502020204030204" pitchFamily="34" charset="0"/>
                  <a:cs typeface="Calibri" panose="020F0502020204030204" pitchFamily="34" charset="0"/>
                </a:rPr>
                <a:t>A</a:t>
              </a:r>
              <a:r>
                <a:rPr lang="en-US" altLang="zh-CN" sz="900">
                  <a:solidFill>
                    <a:srgbClr val="000000"/>
                  </a:solidFill>
                  <a:latin typeface="Calibri" panose="020F0502020204030204" pitchFamily="34" charset="0"/>
                  <a:cs typeface="Calibri" panose="020F0502020204030204" pitchFamily="34" charset="0"/>
                </a:rPr>
                <a:t>A</a:t>
              </a:r>
              <a:endParaRPr lang="en-US" altLang="zh-CN"/>
            </a:p>
          </p:txBody>
        </p:sp>
        <p:sp>
          <p:nvSpPr>
            <p:cNvPr id="59421" name="Line 44"/>
            <p:cNvSpPr>
              <a:spLocks noChangeShapeType="1"/>
            </p:cNvSpPr>
            <p:nvPr/>
          </p:nvSpPr>
          <p:spPr bwMode="auto">
            <a:xfrm>
              <a:off x="8441" y="6269"/>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2" name="Rectangle 43"/>
            <p:cNvSpPr>
              <a:spLocks noChangeArrowheads="1"/>
            </p:cNvSpPr>
            <p:nvPr/>
          </p:nvSpPr>
          <p:spPr bwMode="auto">
            <a:xfrm>
              <a:off x="9506" y="4325"/>
              <a:ext cx="280" cy="405"/>
            </a:xfrm>
            <a:prstGeom prst="rect">
              <a:avLst/>
            </a:prstGeom>
            <a:solidFill>
              <a:srgbClr val="0000FF"/>
            </a:solidFill>
            <a:ln w="9525">
              <a:solidFill>
                <a:srgbClr val="0000FF"/>
              </a:solidFill>
              <a:miter lim="800000"/>
              <a:headEnd/>
              <a:tailEnd/>
            </a:ln>
          </p:spPr>
          <p:txBody>
            <a:bodyPr vert="eaVert"/>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000">
                  <a:latin typeface="Calibri" panose="020F0502020204030204" pitchFamily="34" charset="0"/>
                  <a:cs typeface="Calibri" panose="020F0502020204030204" pitchFamily="34" charset="0"/>
                </a:rPr>
                <a:t>料场</a:t>
              </a:r>
              <a:endParaRPr lang="zh-CN" altLang="zh-CN"/>
            </a:p>
          </p:txBody>
        </p:sp>
        <p:sp>
          <p:nvSpPr>
            <p:cNvPr id="59423" name="Line 42"/>
            <p:cNvSpPr>
              <a:spLocks noChangeShapeType="1"/>
            </p:cNvSpPr>
            <p:nvPr/>
          </p:nvSpPr>
          <p:spPr bwMode="auto">
            <a:xfrm flipV="1">
              <a:off x="10067" y="4001"/>
              <a:ext cx="93"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4" name="Line 41"/>
            <p:cNvSpPr>
              <a:spLocks noChangeShapeType="1"/>
            </p:cNvSpPr>
            <p:nvPr/>
          </p:nvSpPr>
          <p:spPr bwMode="auto">
            <a:xfrm flipV="1">
              <a:off x="11376" y="5459"/>
              <a:ext cx="1"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5" name="Line 40"/>
            <p:cNvSpPr>
              <a:spLocks noChangeShapeType="1"/>
            </p:cNvSpPr>
            <p:nvPr/>
          </p:nvSpPr>
          <p:spPr bwMode="auto">
            <a:xfrm>
              <a:off x="6794" y="6917"/>
              <a:ext cx="1" cy="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6" name="Line 39"/>
            <p:cNvSpPr>
              <a:spLocks noChangeShapeType="1"/>
            </p:cNvSpPr>
            <p:nvPr/>
          </p:nvSpPr>
          <p:spPr bwMode="auto">
            <a:xfrm>
              <a:off x="7916" y="6107"/>
              <a:ext cx="1" cy="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7" name="Line 38"/>
            <p:cNvSpPr>
              <a:spLocks noChangeShapeType="1"/>
            </p:cNvSpPr>
            <p:nvPr/>
          </p:nvSpPr>
          <p:spPr bwMode="auto">
            <a:xfrm>
              <a:off x="11376" y="5459"/>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28" name="Rectangle 37"/>
            <p:cNvSpPr>
              <a:spLocks noChangeArrowheads="1"/>
            </p:cNvSpPr>
            <p:nvPr/>
          </p:nvSpPr>
          <p:spPr bwMode="auto">
            <a:xfrm>
              <a:off x="10347" y="4811"/>
              <a:ext cx="374" cy="2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公路</a:t>
              </a:r>
              <a:endParaRPr lang="zh-CN" altLang="zh-CN"/>
            </a:p>
          </p:txBody>
        </p:sp>
        <p:sp>
          <p:nvSpPr>
            <p:cNvPr id="59429" name="Rectangle 36"/>
            <p:cNvSpPr>
              <a:spLocks noChangeArrowheads="1"/>
            </p:cNvSpPr>
            <p:nvPr/>
          </p:nvSpPr>
          <p:spPr bwMode="auto">
            <a:xfrm>
              <a:off x="8197" y="6269"/>
              <a:ext cx="373" cy="24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巷道</a:t>
              </a:r>
              <a:endParaRPr lang="zh-CN" altLang="zh-CN"/>
            </a:p>
          </p:txBody>
        </p:sp>
        <p:sp>
          <p:nvSpPr>
            <p:cNvPr id="59430" name="Rectangle 35"/>
            <p:cNvSpPr>
              <a:spLocks noChangeArrowheads="1"/>
            </p:cNvSpPr>
            <p:nvPr/>
          </p:nvSpPr>
          <p:spPr bwMode="auto">
            <a:xfrm>
              <a:off x="7262" y="6593"/>
              <a:ext cx="467" cy="243"/>
            </a:xfrm>
            <a:prstGeom prst="rect">
              <a:avLst/>
            </a:prstGeom>
            <a:solidFill>
              <a:srgbClr val="FF66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主斜井</a:t>
              </a:r>
              <a:endParaRPr lang="zh-CN" altLang="zh-CN"/>
            </a:p>
          </p:txBody>
        </p:sp>
        <p:sp>
          <p:nvSpPr>
            <p:cNvPr id="59431" name="Rectangle 34"/>
            <p:cNvSpPr>
              <a:spLocks noChangeArrowheads="1"/>
            </p:cNvSpPr>
            <p:nvPr/>
          </p:nvSpPr>
          <p:spPr bwMode="auto">
            <a:xfrm>
              <a:off x="5579" y="6107"/>
              <a:ext cx="374" cy="243"/>
            </a:xfrm>
            <a:prstGeom prst="rect">
              <a:avLst/>
            </a:prstGeom>
            <a:solidFill>
              <a:srgbClr val="FF6600"/>
            </a:solidFill>
            <a:ln w="9525">
              <a:solidFill>
                <a:srgbClr val="FF66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巷道</a:t>
              </a:r>
              <a:endParaRPr lang="zh-CN" altLang="zh-CN"/>
            </a:p>
          </p:txBody>
        </p:sp>
        <p:sp>
          <p:nvSpPr>
            <p:cNvPr id="59432" name="Rectangle 33"/>
            <p:cNvSpPr>
              <a:spLocks noChangeArrowheads="1"/>
            </p:cNvSpPr>
            <p:nvPr/>
          </p:nvSpPr>
          <p:spPr bwMode="auto">
            <a:xfrm>
              <a:off x="8758" y="7322"/>
              <a:ext cx="841" cy="243"/>
            </a:xfrm>
            <a:prstGeom prst="rect">
              <a:avLst/>
            </a:prstGeom>
            <a:solidFill>
              <a:srgbClr val="FF00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重大风险</a:t>
              </a:r>
              <a:r>
                <a:rPr lang="zh-CN" altLang="en-US" sz="900">
                  <a:latin typeface="Calibri" panose="020F0502020204030204" pitchFamily="34" charset="0"/>
                  <a:cs typeface="Calibri" panose="020F0502020204030204" pitchFamily="34" charset="0"/>
                </a:rPr>
                <a:t> </a:t>
              </a:r>
              <a:r>
                <a:rPr lang="en-US" altLang="zh-CN" sz="900">
                  <a:latin typeface="Calibri" panose="020F0502020204030204" pitchFamily="34" charset="0"/>
                  <a:cs typeface="Calibri" panose="020F0502020204030204" pitchFamily="34" charset="0"/>
                </a:rPr>
                <a:t>A</a:t>
              </a:r>
              <a:r>
                <a:rPr lang="zh-CN" altLang="en-US" sz="900">
                  <a:latin typeface="Calibri" panose="020F0502020204030204" pitchFamily="34" charset="0"/>
                  <a:cs typeface="Calibri" panose="020F0502020204030204" pitchFamily="34" charset="0"/>
                </a:rPr>
                <a:t>、</a:t>
              </a:r>
              <a:r>
                <a:rPr lang="en-US" altLang="zh-CN" sz="900">
                  <a:latin typeface="Calibri" panose="020F0502020204030204" pitchFamily="34" charset="0"/>
                  <a:cs typeface="Calibri" panose="020F0502020204030204" pitchFamily="34" charset="0"/>
                </a:rPr>
                <a:t>B</a:t>
              </a:r>
              <a:endParaRPr lang="en-US" altLang="zh-CN"/>
            </a:p>
          </p:txBody>
        </p:sp>
        <p:sp>
          <p:nvSpPr>
            <p:cNvPr id="59433" name="Rectangle 32"/>
            <p:cNvSpPr>
              <a:spLocks noChangeArrowheads="1"/>
            </p:cNvSpPr>
            <p:nvPr/>
          </p:nvSpPr>
          <p:spPr bwMode="auto">
            <a:xfrm>
              <a:off x="9693" y="7322"/>
              <a:ext cx="843" cy="243"/>
            </a:xfrm>
            <a:prstGeom prst="rect">
              <a:avLst/>
            </a:prstGeom>
            <a:solidFill>
              <a:srgbClr val="FF66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较少风险</a:t>
              </a:r>
              <a:r>
                <a:rPr lang="zh-CN" altLang="en-US" sz="900">
                  <a:latin typeface="Calibri" panose="020F0502020204030204" pitchFamily="34" charset="0"/>
                  <a:cs typeface="Calibri" panose="020F0502020204030204" pitchFamily="34" charset="0"/>
                </a:rPr>
                <a:t>  </a:t>
              </a:r>
              <a:r>
                <a:rPr lang="en-US" altLang="zh-CN" sz="900">
                  <a:latin typeface="Calibri" panose="020F0502020204030204" pitchFamily="34" charset="0"/>
                  <a:cs typeface="Calibri" panose="020F0502020204030204" pitchFamily="34" charset="0"/>
                </a:rPr>
                <a:t>B</a:t>
              </a:r>
              <a:r>
                <a:rPr lang="zh-CN" altLang="en-US" sz="900">
                  <a:latin typeface="Calibri" panose="020F0502020204030204" pitchFamily="34" charset="0"/>
                  <a:cs typeface="Calibri" panose="020F0502020204030204" pitchFamily="34" charset="0"/>
                </a:rPr>
                <a:t>、</a:t>
              </a:r>
              <a:r>
                <a:rPr lang="en-US" altLang="zh-CN" sz="900">
                  <a:latin typeface="Calibri" panose="020F0502020204030204" pitchFamily="34" charset="0"/>
                  <a:cs typeface="Calibri" panose="020F0502020204030204" pitchFamily="34" charset="0"/>
                </a:rPr>
                <a:t>C</a:t>
              </a:r>
              <a:endParaRPr lang="en-US" altLang="zh-CN"/>
            </a:p>
          </p:txBody>
        </p:sp>
        <p:sp>
          <p:nvSpPr>
            <p:cNvPr id="59434" name="Rectangle 31"/>
            <p:cNvSpPr>
              <a:spLocks noChangeArrowheads="1"/>
            </p:cNvSpPr>
            <p:nvPr/>
          </p:nvSpPr>
          <p:spPr bwMode="auto">
            <a:xfrm>
              <a:off x="10628" y="7322"/>
              <a:ext cx="936" cy="24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一般风险</a:t>
              </a:r>
              <a:r>
                <a:rPr lang="en-US" altLang="zh-CN" sz="900">
                  <a:latin typeface="Calibri" panose="020F0502020204030204" pitchFamily="34" charset="0"/>
                  <a:cs typeface="Calibri" panose="020F0502020204030204" pitchFamily="34" charset="0"/>
                </a:rPr>
                <a:t>B</a:t>
              </a:r>
              <a:r>
                <a:rPr lang="zh-CN" altLang="en-US" sz="900">
                  <a:latin typeface="Calibri" panose="020F0502020204030204" pitchFamily="34" charset="0"/>
                  <a:cs typeface="Calibri" panose="020F0502020204030204" pitchFamily="34" charset="0"/>
                </a:rPr>
                <a:t>、</a:t>
              </a:r>
              <a:r>
                <a:rPr lang="en-US" altLang="zh-CN" sz="900">
                  <a:latin typeface="Calibri" panose="020F0502020204030204" pitchFamily="34" charset="0"/>
                  <a:cs typeface="Calibri" panose="020F0502020204030204" pitchFamily="34" charset="0"/>
                </a:rPr>
                <a:t>C	</a:t>
              </a:r>
              <a:r>
                <a:rPr lang="zh-CN" altLang="en-US" sz="900">
                  <a:latin typeface="Calibri" panose="020F0502020204030204" pitchFamily="34" charset="0"/>
                  <a:cs typeface="Calibri" panose="020F0502020204030204" pitchFamily="34" charset="0"/>
                </a:rPr>
                <a:t>、</a:t>
              </a:r>
              <a:r>
                <a:rPr lang="en-US" altLang="zh-CN" sz="900">
                  <a:latin typeface="Calibri" panose="020F0502020204030204" pitchFamily="34" charset="0"/>
                  <a:cs typeface="Calibri" panose="020F0502020204030204" pitchFamily="34" charset="0"/>
                </a:rPr>
                <a:t>D</a:t>
              </a:r>
              <a:endParaRPr lang="en-US" altLang="zh-CN"/>
            </a:p>
          </p:txBody>
        </p:sp>
        <p:sp>
          <p:nvSpPr>
            <p:cNvPr id="59435" name="Rectangle 30"/>
            <p:cNvSpPr>
              <a:spLocks noChangeArrowheads="1"/>
            </p:cNvSpPr>
            <p:nvPr/>
          </p:nvSpPr>
          <p:spPr bwMode="auto">
            <a:xfrm>
              <a:off x="11657" y="7322"/>
              <a:ext cx="748" cy="243"/>
            </a:xfrm>
            <a:prstGeom prst="rect">
              <a:avLst/>
            </a:prstGeom>
            <a:solidFill>
              <a:srgbClr val="0000FF"/>
            </a:solidFill>
            <a:ln w="9525">
              <a:solidFill>
                <a:srgbClr val="000000"/>
              </a:solidFill>
              <a:miter lim="800000"/>
              <a:headEnd/>
              <a:tailEnd/>
            </a:ln>
          </p:spPr>
          <p:txBody>
            <a:bodyPr/>
            <a:lstStyle>
              <a:lvl1pPr indent="571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低风险</a:t>
              </a:r>
              <a:r>
                <a:rPr lang="en-US" altLang="zh-CN" sz="900">
                  <a:latin typeface="Calibri" panose="020F0502020204030204" pitchFamily="34" charset="0"/>
                  <a:cs typeface="Calibri" panose="020F0502020204030204" pitchFamily="34" charset="0"/>
                </a:rPr>
                <a:t>C</a:t>
              </a:r>
              <a:r>
                <a:rPr lang="zh-CN" altLang="en-US" sz="900">
                  <a:latin typeface="Calibri" panose="020F0502020204030204" pitchFamily="34" charset="0"/>
                  <a:cs typeface="Calibri" panose="020F0502020204030204" pitchFamily="34" charset="0"/>
                </a:rPr>
                <a:t>、</a:t>
              </a:r>
              <a:r>
                <a:rPr lang="en-US" altLang="zh-CN" sz="900">
                  <a:latin typeface="Calibri" panose="020F0502020204030204" pitchFamily="34" charset="0"/>
                  <a:cs typeface="Calibri" panose="020F0502020204030204" pitchFamily="34" charset="0"/>
                </a:rPr>
                <a:t>D</a:t>
              </a:r>
              <a:endParaRPr lang="en-US" altLang="zh-CN"/>
            </a:p>
          </p:txBody>
        </p:sp>
        <p:sp>
          <p:nvSpPr>
            <p:cNvPr id="59436" name="Rectangle 29"/>
            <p:cNvSpPr>
              <a:spLocks noChangeArrowheads="1"/>
            </p:cNvSpPr>
            <p:nvPr/>
          </p:nvSpPr>
          <p:spPr bwMode="auto">
            <a:xfrm>
              <a:off x="9132" y="4892"/>
              <a:ext cx="187" cy="567"/>
            </a:xfrm>
            <a:prstGeom prst="rect">
              <a:avLst/>
            </a:prstGeom>
            <a:solidFill>
              <a:srgbClr val="0000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空压机</a:t>
              </a:r>
              <a:endParaRPr lang="zh-CN" altLang="zh-CN"/>
            </a:p>
          </p:txBody>
        </p:sp>
        <p:sp>
          <p:nvSpPr>
            <p:cNvPr id="59437" name="Line 28"/>
            <p:cNvSpPr>
              <a:spLocks noChangeShapeType="1"/>
            </p:cNvSpPr>
            <p:nvPr/>
          </p:nvSpPr>
          <p:spPr bwMode="auto">
            <a:xfrm>
              <a:off x="8197" y="5864"/>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38" name="Rectangle 27"/>
            <p:cNvSpPr>
              <a:spLocks noChangeArrowheads="1"/>
            </p:cNvSpPr>
            <p:nvPr/>
          </p:nvSpPr>
          <p:spPr bwMode="auto">
            <a:xfrm>
              <a:off x="9506" y="6107"/>
              <a:ext cx="374" cy="2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井口</a:t>
              </a:r>
              <a:endParaRPr lang="zh-CN" altLang="zh-CN"/>
            </a:p>
          </p:txBody>
        </p:sp>
        <p:sp>
          <p:nvSpPr>
            <p:cNvPr id="59439" name="Line 26"/>
            <p:cNvSpPr>
              <a:spLocks noChangeShapeType="1"/>
            </p:cNvSpPr>
            <p:nvPr/>
          </p:nvSpPr>
          <p:spPr bwMode="auto">
            <a:xfrm>
              <a:off x="8384" y="5216"/>
              <a:ext cx="280" cy="8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0" name="Line 25"/>
            <p:cNvSpPr>
              <a:spLocks noChangeShapeType="1"/>
            </p:cNvSpPr>
            <p:nvPr/>
          </p:nvSpPr>
          <p:spPr bwMode="auto">
            <a:xfrm>
              <a:off x="8477" y="5054"/>
              <a:ext cx="374" cy="10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1" name="Line 24"/>
            <p:cNvSpPr>
              <a:spLocks noChangeShapeType="1"/>
            </p:cNvSpPr>
            <p:nvPr/>
          </p:nvSpPr>
          <p:spPr bwMode="auto">
            <a:xfrm>
              <a:off x="7823" y="5216"/>
              <a:ext cx="5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2" name="Line 23"/>
            <p:cNvSpPr>
              <a:spLocks noChangeShapeType="1"/>
            </p:cNvSpPr>
            <p:nvPr/>
          </p:nvSpPr>
          <p:spPr bwMode="auto">
            <a:xfrm>
              <a:off x="7729" y="5054"/>
              <a:ext cx="7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3" name="Line 22"/>
            <p:cNvSpPr>
              <a:spLocks noChangeShapeType="1"/>
            </p:cNvSpPr>
            <p:nvPr/>
          </p:nvSpPr>
          <p:spPr bwMode="auto">
            <a:xfrm flipH="1">
              <a:off x="6981" y="5216"/>
              <a:ext cx="842" cy="8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4" name="Line 21"/>
            <p:cNvSpPr>
              <a:spLocks noChangeShapeType="1"/>
            </p:cNvSpPr>
            <p:nvPr/>
          </p:nvSpPr>
          <p:spPr bwMode="auto">
            <a:xfrm flipH="1">
              <a:off x="6888" y="5054"/>
              <a:ext cx="842" cy="8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5" name="Line 20"/>
            <p:cNvSpPr>
              <a:spLocks noChangeShapeType="1"/>
            </p:cNvSpPr>
            <p:nvPr/>
          </p:nvSpPr>
          <p:spPr bwMode="auto">
            <a:xfrm flipH="1" flipV="1">
              <a:off x="5953" y="4649"/>
              <a:ext cx="561" cy="14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6" name="Line 19"/>
            <p:cNvSpPr>
              <a:spLocks noChangeShapeType="1"/>
            </p:cNvSpPr>
            <p:nvPr/>
          </p:nvSpPr>
          <p:spPr bwMode="auto">
            <a:xfrm flipH="1" flipV="1">
              <a:off x="6140" y="4730"/>
              <a:ext cx="468" cy="1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7" name="Line 18"/>
            <p:cNvSpPr>
              <a:spLocks noChangeShapeType="1"/>
            </p:cNvSpPr>
            <p:nvPr/>
          </p:nvSpPr>
          <p:spPr bwMode="auto">
            <a:xfrm flipV="1">
              <a:off x="5672" y="4892"/>
              <a:ext cx="561" cy="324"/>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8" name="Line 17"/>
            <p:cNvSpPr>
              <a:spLocks noChangeShapeType="1"/>
            </p:cNvSpPr>
            <p:nvPr/>
          </p:nvSpPr>
          <p:spPr bwMode="auto">
            <a:xfrm flipV="1">
              <a:off x="5672" y="5054"/>
              <a:ext cx="561" cy="3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49" name="Line 16"/>
            <p:cNvSpPr>
              <a:spLocks noChangeShapeType="1"/>
            </p:cNvSpPr>
            <p:nvPr/>
          </p:nvSpPr>
          <p:spPr bwMode="auto">
            <a:xfrm flipV="1">
              <a:off x="8571" y="3920"/>
              <a:ext cx="187" cy="15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50" name="Line 15"/>
            <p:cNvSpPr>
              <a:spLocks noChangeShapeType="1"/>
            </p:cNvSpPr>
            <p:nvPr/>
          </p:nvSpPr>
          <p:spPr bwMode="auto">
            <a:xfrm flipV="1">
              <a:off x="8664" y="3920"/>
              <a:ext cx="187" cy="17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51" name="Line 14"/>
            <p:cNvSpPr>
              <a:spLocks noChangeShapeType="1"/>
            </p:cNvSpPr>
            <p:nvPr/>
          </p:nvSpPr>
          <p:spPr bwMode="auto">
            <a:xfrm>
              <a:off x="8197" y="5864"/>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52" name="Line 13"/>
            <p:cNvSpPr>
              <a:spLocks noChangeShapeType="1"/>
            </p:cNvSpPr>
            <p:nvPr/>
          </p:nvSpPr>
          <p:spPr bwMode="auto">
            <a:xfrm flipV="1">
              <a:off x="8571" y="5702"/>
              <a:ext cx="94"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53" name="Rectangle 12"/>
            <p:cNvSpPr>
              <a:spLocks noChangeArrowheads="1"/>
            </p:cNvSpPr>
            <p:nvPr/>
          </p:nvSpPr>
          <p:spPr bwMode="auto">
            <a:xfrm>
              <a:off x="8010" y="4892"/>
              <a:ext cx="374" cy="243"/>
            </a:xfrm>
            <a:prstGeom prst="rect">
              <a:avLst/>
            </a:prstGeom>
            <a:solidFill>
              <a:srgbClr val="FF66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绞车</a:t>
              </a:r>
              <a:r>
                <a:rPr lang="zh-CN" altLang="zh-CN" sz="1400">
                  <a:latin typeface="Calibri" panose="020F0502020204030204" pitchFamily="34" charset="0"/>
                  <a:cs typeface="Calibri" panose="020F0502020204030204" pitchFamily="34" charset="0"/>
                </a:rPr>
                <a:t>车</a:t>
              </a:r>
              <a:endParaRPr lang="zh-CN" altLang="zh-CN"/>
            </a:p>
          </p:txBody>
        </p:sp>
        <p:sp>
          <p:nvSpPr>
            <p:cNvPr id="59454" name="Rectangle 11"/>
            <p:cNvSpPr>
              <a:spLocks noChangeArrowheads="1"/>
            </p:cNvSpPr>
            <p:nvPr/>
          </p:nvSpPr>
          <p:spPr bwMode="auto">
            <a:xfrm>
              <a:off x="7355" y="5459"/>
              <a:ext cx="468" cy="243"/>
            </a:xfrm>
            <a:prstGeom prst="rect">
              <a:avLst/>
            </a:prstGeom>
            <a:solidFill>
              <a:srgbClr val="FF66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副斜井</a:t>
              </a:r>
              <a:r>
                <a:rPr lang="zh-CN" altLang="zh-CN" sz="1400">
                  <a:latin typeface="Calibri" panose="020F0502020204030204" pitchFamily="34" charset="0"/>
                  <a:cs typeface="Calibri" panose="020F0502020204030204" pitchFamily="34" charset="0"/>
                </a:rPr>
                <a:t>井</a:t>
              </a:r>
              <a:endParaRPr lang="zh-CN" altLang="zh-CN"/>
            </a:p>
          </p:txBody>
        </p:sp>
        <p:sp>
          <p:nvSpPr>
            <p:cNvPr id="59455" name="Rectangle 10"/>
            <p:cNvSpPr>
              <a:spLocks noChangeArrowheads="1"/>
            </p:cNvSpPr>
            <p:nvPr/>
          </p:nvSpPr>
          <p:spPr bwMode="auto">
            <a:xfrm>
              <a:off x="6140" y="4244"/>
              <a:ext cx="187" cy="405"/>
            </a:xfrm>
            <a:prstGeom prst="rect">
              <a:avLst/>
            </a:prstGeom>
            <a:solidFill>
              <a:srgbClr val="FF66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巷道</a:t>
              </a:r>
              <a:endParaRPr lang="zh-CN" altLang="zh-CN"/>
            </a:p>
          </p:txBody>
        </p:sp>
        <p:sp>
          <p:nvSpPr>
            <p:cNvPr id="59456" name="Rectangle 9"/>
            <p:cNvSpPr>
              <a:spLocks noChangeArrowheads="1"/>
            </p:cNvSpPr>
            <p:nvPr/>
          </p:nvSpPr>
          <p:spPr bwMode="auto">
            <a:xfrm>
              <a:off x="5859" y="4973"/>
              <a:ext cx="187" cy="567"/>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回风巷</a:t>
              </a:r>
              <a:endParaRPr lang="zh-CN" altLang="zh-CN"/>
            </a:p>
          </p:txBody>
        </p:sp>
        <p:sp>
          <p:nvSpPr>
            <p:cNvPr id="59457" name="Rectangle 8"/>
            <p:cNvSpPr>
              <a:spLocks noChangeArrowheads="1"/>
            </p:cNvSpPr>
            <p:nvPr/>
          </p:nvSpPr>
          <p:spPr bwMode="auto">
            <a:xfrm>
              <a:off x="8477" y="4001"/>
              <a:ext cx="467" cy="24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主风机</a:t>
              </a:r>
              <a:endParaRPr lang="zh-CN" altLang="zh-CN"/>
            </a:p>
          </p:txBody>
        </p:sp>
        <p:sp>
          <p:nvSpPr>
            <p:cNvPr id="59458" name="Rectangle 7"/>
            <p:cNvSpPr>
              <a:spLocks noChangeArrowheads="1"/>
            </p:cNvSpPr>
            <p:nvPr/>
          </p:nvSpPr>
          <p:spPr bwMode="auto">
            <a:xfrm>
              <a:off x="8664" y="4649"/>
              <a:ext cx="187" cy="567"/>
            </a:xfrm>
            <a:prstGeom prst="rect">
              <a:avLst/>
            </a:prstGeom>
            <a:solidFill>
              <a:srgbClr val="FFFF00"/>
            </a:solidFill>
            <a:ln w="9525">
              <a:solidFill>
                <a:srgbClr val="00FFFF"/>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回风巷</a:t>
              </a:r>
              <a:endParaRPr lang="zh-CN" altLang="zh-CN"/>
            </a:p>
          </p:txBody>
        </p:sp>
        <p:sp>
          <p:nvSpPr>
            <p:cNvPr id="59459" name="Line 6"/>
            <p:cNvSpPr>
              <a:spLocks noChangeShapeType="1"/>
            </p:cNvSpPr>
            <p:nvPr/>
          </p:nvSpPr>
          <p:spPr bwMode="auto">
            <a:xfrm>
              <a:off x="6514" y="6107"/>
              <a:ext cx="46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60" name="Line 5"/>
            <p:cNvSpPr>
              <a:spLocks noChangeShapeType="1"/>
            </p:cNvSpPr>
            <p:nvPr/>
          </p:nvSpPr>
          <p:spPr bwMode="auto">
            <a:xfrm>
              <a:off x="6607" y="5945"/>
              <a:ext cx="2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61" name="Rectangle 4"/>
            <p:cNvSpPr>
              <a:spLocks noChangeArrowheads="1"/>
            </p:cNvSpPr>
            <p:nvPr/>
          </p:nvSpPr>
          <p:spPr bwMode="auto">
            <a:xfrm>
              <a:off x="9786" y="6755"/>
              <a:ext cx="655" cy="24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900">
                  <a:latin typeface="Calibri" panose="020F0502020204030204" pitchFamily="34" charset="0"/>
                  <a:cs typeface="Calibri" panose="020F0502020204030204" pitchFamily="34" charset="0"/>
                </a:rPr>
                <a:t>变、配电站</a:t>
              </a:r>
              <a:endParaRPr lang="zh-CN" altLang="zh-CN"/>
            </a:p>
          </p:txBody>
        </p:sp>
        <p:sp>
          <p:nvSpPr>
            <p:cNvPr id="59462" name="Rectangle 3"/>
            <p:cNvSpPr>
              <a:spLocks noChangeArrowheads="1"/>
            </p:cNvSpPr>
            <p:nvPr/>
          </p:nvSpPr>
          <p:spPr bwMode="auto">
            <a:xfrm>
              <a:off x="9132" y="4244"/>
              <a:ext cx="187" cy="567"/>
            </a:xfrm>
            <a:prstGeom prst="rect">
              <a:avLst/>
            </a:prstGeom>
            <a:solidFill>
              <a:srgbClr val="0000FF"/>
            </a:solidFill>
            <a:ln w="9525">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000">
                  <a:latin typeface="Calibri" panose="020F0502020204030204" pitchFamily="34" charset="0"/>
                  <a:cs typeface="Calibri" panose="020F0502020204030204" pitchFamily="34" charset="0"/>
                </a:rPr>
                <a:t>发电机</a:t>
              </a:r>
              <a:endParaRPr lang="zh-CN" altLang="zh-CN"/>
            </a:p>
          </p:txBody>
        </p:sp>
        <p:sp>
          <p:nvSpPr>
            <p:cNvPr id="59463" name="Line 2"/>
            <p:cNvSpPr>
              <a:spLocks noChangeShapeType="1"/>
            </p:cNvSpPr>
            <p:nvPr/>
          </p:nvSpPr>
          <p:spPr bwMode="auto">
            <a:xfrm flipV="1">
              <a:off x="5672" y="4892"/>
              <a:ext cx="561" cy="3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9913" name="矩形 79912">
            <a:extLst>
              <a:ext uri="{FF2B5EF4-FFF2-40B4-BE49-F238E27FC236}">
                <a16:creationId xmlns="" xmlns:a16="http://schemas.microsoft.com/office/drawing/2014/main" id="{BCDB74CA-8EA0-4A47-965B-37E24E1C8B26}"/>
              </a:ext>
            </a:extLst>
          </p:cNvPr>
          <p:cNvSpPr/>
          <p:nvPr/>
        </p:nvSpPr>
        <p:spPr>
          <a:xfrm>
            <a:off x="2339975" y="1738314"/>
            <a:ext cx="6686550" cy="369887"/>
          </a:xfrm>
          <a:prstGeom prst="rect">
            <a:avLst/>
          </a:prstGeom>
        </p:spPr>
        <p:txBody>
          <a:bodyPr>
            <a:spAutoFit/>
          </a:bodyPr>
          <a:lstStyle/>
          <a:p>
            <a:pPr indent="1224280" algn="just">
              <a:defRPr/>
            </a:pPr>
            <a:r>
              <a:rPr lang="zh-CN" altLang="zh-CN" b="1" kern="100" dirty="0">
                <a:solidFill>
                  <a:srgbClr val="FF0000"/>
                </a:solidFill>
                <a:latin typeface="Calibri" panose="020F0502020204030204" pitchFamily="34" charset="0"/>
              </a:rPr>
              <a:t>地下矿山企业四色安全风险空间分布（示意）图</a:t>
            </a:r>
            <a:endParaRPr lang="zh-CN" altLang="zh-CN" sz="1100" kern="100" dirty="0">
              <a:latin typeface="Calibri" panose="020F0502020204030204" pitchFamily="34" charset="0"/>
            </a:endParaRPr>
          </a:p>
        </p:txBody>
      </p:sp>
    </p:spTree>
    <p:extLst>
      <p:ext uri="{BB962C8B-B14F-4D97-AF65-F5344CB8AC3E}">
        <p14:creationId xmlns:p14="http://schemas.microsoft.com/office/powerpoint/2010/main" val="278246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barn(inVertical)">
                                      <p:cBhvr>
                                        <p:cTn id="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C5D041-6D30-4C75-8707-57EBBB8E5970}" type="datetime1">
              <a:rPr lang="zh-CN" altLang="en-US" smtClean="0">
                <a:solidFill>
                  <a:srgbClr val="898989"/>
                </a:solidFill>
              </a:rPr>
              <a:pPr/>
              <a:t>2018/9/13</a:t>
            </a:fld>
            <a:endParaRPr lang="zh-CN" altLang="en-US" sz="1800"/>
          </a:p>
        </p:txBody>
      </p:sp>
      <p:sp>
        <p:nvSpPr>
          <p:cNvPr id="6041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a:solidFill>
                  <a:srgbClr val="0070C0"/>
                </a:solidFill>
                <a:latin typeface="黑体" panose="02010609060101010101" pitchFamily="49" charset="-122"/>
                <a:ea typeface="黑体" panose="02010609060101010101" pitchFamily="49" charset="-122"/>
                <a:sym typeface="黑体" panose="02010609060101010101" pitchFamily="49" charset="-122"/>
              </a:rPr>
              <a:t>3.5</a:t>
            </a:r>
            <a:r>
              <a:rPr lang="zh-CN" altLang="en-US" sz="320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421" name="Rectangle 66"/>
          <p:cNvSpPr>
            <a:spLocks noChangeArrowheads="1"/>
          </p:cNvSpPr>
          <p:nvPr/>
        </p:nvSpPr>
        <p:spPr bwMode="auto">
          <a:xfrm>
            <a:off x="1833563" y="252360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60422" name="图片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41488" y="2359026"/>
            <a:ext cx="887095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 xmlns:a16="http://schemas.microsoft.com/office/drawing/2014/main" id="{F963B976-F6A4-4186-921A-77EF6E4D9943}"/>
              </a:ext>
            </a:extLst>
          </p:cNvPr>
          <p:cNvSpPr/>
          <p:nvPr/>
        </p:nvSpPr>
        <p:spPr>
          <a:xfrm>
            <a:off x="3876676" y="1841500"/>
            <a:ext cx="4600575" cy="368300"/>
          </a:xfrm>
          <a:prstGeom prst="rect">
            <a:avLst/>
          </a:prstGeom>
        </p:spPr>
        <p:txBody>
          <a:bodyPr wrap="none">
            <a:spAutoFit/>
          </a:bodyPr>
          <a:lstStyle/>
          <a:p>
            <a:pPr>
              <a:defRPr/>
            </a:pPr>
            <a:r>
              <a:rPr lang="zh-CN" altLang="zh-CN" b="1" kern="100" dirty="0">
                <a:solidFill>
                  <a:srgbClr val="FF0000"/>
                </a:solidFill>
                <a:latin typeface="Calibri" panose="020F0502020204030204" pitchFamily="34" charset="0"/>
                <a:cs typeface="Calibri" panose="020F0502020204030204" pitchFamily="34" charset="0"/>
              </a:rPr>
              <a:t>技术公司安全风险四色空间分布（示意）图</a:t>
            </a:r>
            <a:endParaRPr lang="zh-CN" altLang="en-US" dirty="0"/>
          </a:p>
        </p:txBody>
      </p:sp>
    </p:spTree>
    <p:extLst>
      <p:ext uri="{BB962C8B-B14F-4D97-AF65-F5344CB8AC3E}">
        <p14:creationId xmlns:p14="http://schemas.microsoft.com/office/powerpoint/2010/main" val="2286930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93E69F-87E1-4113-A8E8-2FD9CE890666}" type="datetime1">
              <a:rPr lang="zh-CN" altLang="en-US" smtClean="0">
                <a:solidFill>
                  <a:srgbClr val="898989"/>
                </a:solidFill>
              </a:rPr>
              <a:pPr/>
              <a:t>2018/9/13</a:t>
            </a:fld>
            <a:endParaRPr lang="zh-CN" altLang="en-US" sz="1800"/>
          </a:p>
        </p:txBody>
      </p:sp>
      <p:sp>
        <p:nvSpPr>
          <p:cNvPr id="6144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2.5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风险公告</a:t>
            </a:r>
            <a:endParaRPr lang="zh-CN" altLang="zh-CN" sz="3200" dirty="0"/>
          </a:p>
        </p:txBody>
      </p:sp>
      <p:graphicFrame>
        <p:nvGraphicFramePr>
          <p:cNvPr id="5" name="图示 4">
            <a:extLst>
              <a:ext uri="{FF2B5EF4-FFF2-40B4-BE49-F238E27FC236}">
                <a16:creationId xmlns="" xmlns:a16="http://schemas.microsoft.com/office/drawing/2014/main" id="{218ABAE4-D47A-45B9-A344-35D74EF2D01F}"/>
              </a:ext>
            </a:extLst>
          </p:cNvPr>
          <p:cNvGraphicFramePr/>
          <p:nvPr/>
        </p:nvGraphicFramePr>
        <p:xfrm>
          <a:off x="1740889" y="692810"/>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5" name="Rectangle 66"/>
          <p:cNvSpPr>
            <a:spLocks noChangeArrowheads="1"/>
          </p:cNvSpPr>
          <p:nvPr/>
        </p:nvSpPr>
        <p:spPr bwMode="auto">
          <a:xfrm>
            <a:off x="1833563" y="252360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61446" name="图片 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47864" y="1866900"/>
            <a:ext cx="75723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 xmlns:a16="http://schemas.microsoft.com/office/drawing/2014/main" id="{6ADF55BA-5B8A-4D96-829E-D9436891D31B}"/>
              </a:ext>
            </a:extLst>
          </p:cNvPr>
          <p:cNvSpPr/>
          <p:nvPr/>
        </p:nvSpPr>
        <p:spPr>
          <a:xfrm>
            <a:off x="3689351" y="2222500"/>
            <a:ext cx="4600575" cy="369888"/>
          </a:xfrm>
          <a:prstGeom prst="rect">
            <a:avLst/>
          </a:prstGeom>
        </p:spPr>
        <p:txBody>
          <a:bodyPr wrap="none">
            <a:spAutoFit/>
          </a:bodyPr>
          <a:lstStyle/>
          <a:p>
            <a:pPr>
              <a:defRPr/>
            </a:pPr>
            <a:r>
              <a:rPr lang="zh-CN" altLang="zh-CN" b="1" kern="100" dirty="0">
                <a:solidFill>
                  <a:srgbClr val="FF0000"/>
                </a:solidFill>
                <a:latin typeface="Calibri" panose="020F0502020204030204" pitchFamily="34" charset="0"/>
                <a:cs typeface="Calibri" panose="020F0502020204030204" pitchFamily="34" charset="0"/>
              </a:rPr>
              <a:t>技术公司安全风险四色空间分布（示意）图</a:t>
            </a:r>
            <a:endParaRPr lang="zh-CN" altLang="en-US" dirty="0"/>
          </a:p>
        </p:txBody>
      </p:sp>
    </p:spTree>
    <p:extLst>
      <p:ext uri="{BB962C8B-B14F-4D97-AF65-F5344CB8AC3E}">
        <p14:creationId xmlns:p14="http://schemas.microsoft.com/office/powerpoint/2010/main" val="1802860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a:t>
            </a:r>
            <a:r>
              <a:rPr lang="zh-CN" altLang="en-US"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企业隐患排查治理体系建立步骤</a:t>
            </a:r>
            <a:endParaRPr lang="zh-CN" altLang="en-US"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196988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31A58E-5B2C-47AA-B264-DDCA955A1FBB}" type="datetime1">
              <a:rPr lang="zh-CN" altLang="en-US" smtClean="0">
                <a:solidFill>
                  <a:srgbClr val="898989"/>
                </a:solidFill>
              </a:rPr>
              <a:pPr/>
              <a:t>2018/9/13</a:t>
            </a:fld>
            <a:endParaRPr lang="zh-CN" altLang="en-US" sz="1800"/>
          </a:p>
        </p:txBody>
      </p:sp>
      <p:sp>
        <p:nvSpPr>
          <p:cNvPr id="6349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3.1</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完善隐患排查制度</a:t>
            </a:r>
            <a:endParaRPr lang="zh-CN" altLang="zh-CN" sz="3200" dirty="0"/>
          </a:p>
        </p:txBody>
      </p:sp>
      <p:graphicFrame>
        <p:nvGraphicFramePr>
          <p:cNvPr id="4" name="图示 3">
            <a:extLst>
              <a:ext uri="{FF2B5EF4-FFF2-40B4-BE49-F238E27FC236}">
                <a16:creationId xmlns="" xmlns:a16="http://schemas.microsoft.com/office/drawing/2014/main" id="{F65FFDF8-6031-4079-856A-0FEE4D9BB68D}"/>
              </a:ext>
            </a:extLst>
          </p:cNvPr>
          <p:cNvGraphicFramePr/>
          <p:nvPr/>
        </p:nvGraphicFramePr>
        <p:xfrm>
          <a:off x="1631690" y="764815"/>
          <a:ext cx="8928620"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 xmlns:a16="http://schemas.microsoft.com/office/drawing/2014/main" id="{A1EFBF89-73AB-4BE5-924F-52BFD86E60C8}"/>
              </a:ext>
            </a:extLst>
          </p:cNvPr>
          <p:cNvSpPr/>
          <p:nvPr/>
        </p:nvSpPr>
        <p:spPr bwMode="auto">
          <a:xfrm>
            <a:off x="1741489" y="1804988"/>
            <a:ext cx="8766175" cy="505301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a:lstStyle/>
          <a:p>
            <a:pPr>
              <a:lnSpc>
                <a:spcPct val="150000"/>
              </a:lnSpc>
              <a:defRPr/>
            </a:pPr>
            <a:r>
              <a:rPr lang="zh-CN" altLang="en-US" sz="2000" b="1" dirty="0"/>
              <a:t>完善隐患排查治理制度</a:t>
            </a:r>
          </a:p>
          <a:p>
            <a:pPr>
              <a:lnSpc>
                <a:spcPct val="150000"/>
              </a:lnSpc>
              <a:defRPr/>
            </a:pPr>
            <a:r>
              <a:rPr lang="en-US" altLang="zh-CN" sz="2000" dirty="0"/>
              <a:t>1.</a:t>
            </a:r>
            <a:r>
              <a:rPr lang="zh-CN" altLang="en-US" sz="2000" dirty="0"/>
              <a:t>隐患排查方式</a:t>
            </a:r>
            <a:endParaRPr lang="en-US" altLang="zh-CN" sz="2000" dirty="0"/>
          </a:p>
          <a:p>
            <a:pPr marL="342900" indent="-342900">
              <a:lnSpc>
                <a:spcPct val="150000"/>
              </a:lnSpc>
              <a:buFont typeface="Arial" panose="020B0604020202020204" pitchFamily="34" charset="0"/>
              <a:buChar char="•"/>
              <a:defRPr/>
            </a:pPr>
            <a:r>
              <a:rPr lang="zh-CN" altLang="en-US" sz="2000" dirty="0"/>
              <a:t>要包括日常隐患排查、综合性隐患排查、专业性隐患排查、节假日及季节性隐患排查、事故类别检查等方式。 </a:t>
            </a:r>
            <a:endParaRPr lang="en-US" altLang="zh-CN" sz="2000" dirty="0"/>
          </a:p>
          <a:p>
            <a:pPr marL="342900" indent="-342900">
              <a:lnSpc>
                <a:spcPct val="150000"/>
              </a:lnSpc>
              <a:buFont typeface="Arial" panose="020B0604020202020204" pitchFamily="34" charset="0"/>
              <a:buChar char="•"/>
              <a:defRPr/>
            </a:pPr>
            <a:r>
              <a:rPr lang="zh-CN" altLang="en-US" sz="2000" dirty="0"/>
              <a:t>其中专 业性隐患排查包括工艺、设备、电气、自控仪表、建筑结构、消防、公 用及辅助工程等。</a:t>
            </a:r>
          </a:p>
          <a:p>
            <a:pPr>
              <a:lnSpc>
                <a:spcPct val="150000"/>
              </a:lnSpc>
              <a:defRPr/>
            </a:pPr>
            <a:r>
              <a:rPr lang="en-US" altLang="zh-CN" sz="2000" dirty="0"/>
              <a:t>2.</a:t>
            </a:r>
            <a:r>
              <a:rPr lang="zh-CN" altLang="en-US" sz="2000" dirty="0"/>
              <a:t>隐患排查组织和职责</a:t>
            </a:r>
          </a:p>
          <a:p>
            <a:pPr>
              <a:lnSpc>
                <a:spcPct val="150000"/>
              </a:lnSpc>
              <a:defRPr/>
            </a:pPr>
            <a:r>
              <a:rPr lang="zh-CN" altLang="en-US" sz="2000" dirty="0"/>
              <a:t>         隐患排查应做到全面覆盖、责任到人，日常巡查和专业排查相结合，定期排查与日常管理相结合，专业排查与综合排查相结合。</a:t>
            </a:r>
          </a:p>
          <a:p>
            <a:pPr lvl="1">
              <a:lnSpc>
                <a:spcPct val="150000"/>
              </a:lnSpc>
              <a:defRPr/>
            </a:pPr>
            <a:r>
              <a:rPr lang="zh-CN" altLang="en-US" sz="2000" dirty="0"/>
              <a:t>按照分级管控的原则，定期进行隐患排查。</a:t>
            </a:r>
            <a:r>
              <a:rPr lang="zh-CN" altLang="zh-CN" dirty="0"/>
              <a:t> 括公司级、部门级、车间级、班组级，确定企业检查的方式和层次。</a:t>
            </a:r>
          </a:p>
          <a:p>
            <a:pPr lvl="1">
              <a:lnSpc>
                <a:spcPct val="150000"/>
              </a:lnSpc>
              <a:defRPr/>
            </a:pPr>
            <a:endParaRPr lang="zh-CN" altLang="en-US" sz="2000" dirty="0"/>
          </a:p>
        </p:txBody>
      </p:sp>
    </p:spTree>
    <p:extLst>
      <p:ext uri="{BB962C8B-B14F-4D97-AF65-F5344CB8AC3E}">
        <p14:creationId xmlns:p14="http://schemas.microsoft.com/office/powerpoint/2010/main" val="2971663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5D422D-7A12-4461-A868-6FEB675455E8}" type="datetime1">
              <a:rPr lang="zh-CN" altLang="en-US" smtClean="0">
                <a:solidFill>
                  <a:srgbClr val="898989"/>
                </a:solidFill>
              </a:rPr>
              <a:pPr/>
              <a:t>2018/9/13</a:t>
            </a:fld>
            <a:endParaRPr lang="zh-CN" altLang="en-US" sz="1800"/>
          </a:p>
        </p:txBody>
      </p:sp>
      <p:sp>
        <p:nvSpPr>
          <p:cNvPr id="64515"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3.2</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明确排查计划和标准</a:t>
            </a:r>
            <a:endParaRPr lang="zh-CN" altLang="zh-CN" sz="3200" dirty="0"/>
          </a:p>
        </p:txBody>
      </p:sp>
      <p:graphicFrame>
        <p:nvGraphicFramePr>
          <p:cNvPr id="4" name="图示 3">
            <a:extLst>
              <a:ext uri="{FF2B5EF4-FFF2-40B4-BE49-F238E27FC236}">
                <a16:creationId xmlns="" xmlns:a16="http://schemas.microsoft.com/office/drawing/2014/main" id="{F65FFDF8-6031-4079-856A-0FEE4D9BB68D}"/>
              </a:ext>
            </a:extLst>
          </p:cNvPr>
          <p:cNvGraphicFramePr/>
          <p:nvPr/>
        </p:nvGraphicFramePr>
        <p:xfrm>
          <a:off x="1631690" y="764815"/>
          <a:ext cx="8928620"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9" name="矩形 6"/>
          <p:cNvSpPr>
            <a:spLocks noChangeArrowheads="1"/>
          </p:cNvSpPr>
          <p:nvPr/>
        </p:nvSpPr>
        <p:spPr bwMode="auto">
          <a:xfrm>
            <a:off x="1741489" y="1804989"/>
            <a:ext cx="8766175"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制定隐患排查计划</a:t>
            </a:r>
          </a:p>
          <a:p>
            <a:pPr>
              <a:lnSpc>
                <a:spcPct val="150000"/>
              </a:lnSpc>
            </a:pPr>
            <a:r>
              <a:rPr lang="zh-CN" altLang="en-US" sz="2000"/>
              <a:t>制定隐患排查计划，定期进行隐患治理。</a:t>
            </a:r>
          </a:p>
          <a:p>
            <a:pPr>
              <a:lnSpc>
                <a:spcPct val="150000"/>
              </a:lnSpc>
            </a:pPr>
            <a:r>
              <a:rPr lang="zh-CN" altLang="en-US" sz="2000" b="1"/>
              <a:t>确定隐患排查依据、标准</a:t>
            </a:r>
            <a:endParaRPr lang="en-US" altLang="zh-CN" sz="2000" b="1"/>
          </a:p>
          <a:p>
            <a:pPr>
              <a:lnSpc>
                <a:spcPct val="150000"/>
              </a:lnSpc>
            </a:pPr>
            <a:r>
              <a:rPr lang="zh-CN" altLang="en-US" sz="2000"/>
              <a:t>根据法律法规标准规范要求，结合企业生产</a:t>
            </a:r>
          </a:p>
          <a:p>
            <a:pPr>
              <a:lnSpc>
                <a:spcPct val="150000"/>
              </a:lnSpc>
            </a:pPr>
            <a:r>
              <a:rPr lang="zh-CN" altLang="en-US" sz="2000"/>
              <a:t>实际，确定隐患排查内容及要求，编制</a:t>
            </a:r>
            <a:r>
              <a:rPr lang="zh-CN" altLang="en-US" sz="2000" b="1"/>
              <a:t>风险防控排查清单</a:t>
            </a:r>
            <a:r>
              <a:rPr lang="zh-CN" altLang="en-US" sz="2000"/>
              <a:t>和</a:t>
            </a:r>
            <a:r>
              <a:rPr lang="zh-CN" altLang="en-US" sz="2000" b="1"/>
              <a:t>基础类隐患排</a:t>
            </a:r>
          </a:p>
          <a:p>
            <a:pPr>
              <a:lnSpc>
                <a:spcPct val="150000"/>
              </a:lnSpc>
            </a:pPr>
            <a:r>
              <a:rPr lang="zh-CN" altLang="en-US" sz="2000" b="1"/>
              <a:t>查清单（或检查表）</a:t>
            </a:r>
            <a:r>
              <a:rPr lang="zh-CN" altLang="en-US" sz="2000"/>
              <a:t>。风险防控机制的所有措施都要纳入上述清单中。</a:t>
            </a:r>
          </a:p>
        </p:txBody>
      </p:sp>
    </p:spTree>
    <p:extLst>
      <p:ext uri="{BB962C8B-B14F-4D97-AF65-F5344CB8AC3E}">
        <p14:creationId xmlns:p14="http://schemas.microsoft.com/office/powerpoint/2010/main" val="203994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2E1008E-502B-4EDF-BC37-0B436992B586}" type="datetime1">
              <a:rPr lang="zh-CN" altLang="en-US" smtClean="0">
                <a:solidFill>
                  <a:srgbClr val="898989"/>
                </a:solidFill>
              </a:rPr>
              <a:pPr/>
              <a:t>2018/9/13</a:t>
            </a:fld>
            <a:endParaRPr lang="zh-CN" altLang="en-US" sz="1800"/>
          </a:p>
        </p:txBody>
      </p:sp>
      <p:sp>
        <p:nvSpPr>
          <p:cNvPr id="3789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1.1</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成立工作领导小组</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a:extLst>
              <a:ext uri="{FF2B5EF4-FFF2-40B4-BE49-F238E27FC236}">
                <a16:creationId xmlns="" xmlns:a16="http://schemas.microsoft.com/office/drawing/2014/main" id="{DF9E5FBA-9737-4FC4-BF8D-E1FE64334448}"/>
              </a:ext>
            </a:extLst>
          </p:cNvPr>
          <p:cNvSpPr/>
          <p:nvPr/>
        </p:nvSpPr>
        <p:spPr bwMode="auto">
          <a:xfrm>
            <a:off x="1981201" y="2205039"/>
            <a:ext cx="4259263" cy="4516437"/>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a:lstStyle/>
          <a:p>
            <a:pPr>
              <a:lnSpc>
                <a:spcPct val="150000"/>
              </a:lnSpc>
              <a:defRPr/>
            </a:pPr>
            <a:r>
              <a:rPr lang="zh-CN" altLang="en-US" sz="2000" b="1" dirty="0"/>
              <a:t>双重预防机制实施工作领导小组：</a:t>
            </a:r>
          </a:p>
          <a:p>
            <a:pPr marL="285750" indent="-285750">
              <a:lnSpc>
                <a:spcPct val="150000"/>
              </a:lnSpc>
              <a:buFont typeface="Wingdings" panose="05000000000000000000" pitchFamily="2" charset="2"/>
              <a:buChar char="u"/>
              <a:defRPr/>
            </a:pPr>
            <a:r>
              <a:rPr lang="zh-CN" altLang="en-US" dirty="0"/>
              <a:t>企业主要负责人任组长，</a:t>
            </a:r>
            <a:endParaRPr lang="en-US" altLang="zh-CN" dirty="0"/>
          </a:p>
          <a:p>
            <a:pPr marL="285750" indent="-285750">
              <a:lnSpc>
                <a:spcPct val="150000"/>
              </a:lnSpc>
              <a:buFont typeface="Wingdings" panose="05000000000000000000" pitchFamily="2" charset="2"/>
              <a:buChar char="u"/>
              <a:defRPr/>
            </a:pPr>
            <a:r>
              <a:rPr lang="zh-CN" altLang="en-US" dirty="0"/>
              <a:t>分管安全的领导任副组长，</a:t>
            </a:r>
            <a:endParaRPr lang="en-US" altLang="zh-CN" dirty="0"/>
          </a:p>
          <a:p>
            <a:pPr marL="285750" indent="-285750">
              <a:lnSpc>
                <a:spcPct val="150000"/>
              </a:lnSpc>
              <a:buFont typeface="Wingdings" panose="05000000000000000000" pitchFamily="2" charset="2"/>
              <a:buChar char="u"/>
              <a:defRPr/>
            </a:pPr>
            <a:r>
              <a:rPr lang="zh-CN" altLang="en-US" dirty="0"/>
              <a:t>成员应包括安全、生产、设备、工艺、电气、仪表等各职能部门负责人。</a:t>
            </a:r>
          </a:p>
          <a:p>
            <a:pPr>
              <a:lnSpc>
                <a:spcPct val="150000"/>
              </a:lnSpc>
              <a:defRPr/>
            </a:pPr>
            <a:r>
              <a:rPr lang="zh-CN" altLang="en-US" sz="2000" b="1" dirty="0"/>
              <a:t>双重预防机制工作组：</a:t>
            </a:r>
          </a:p>
          <a:p>
            <a:pPr marL="285750" indent="-285750">
              <a:lnSpc>
                <a:spcPct val="150000"/>
              </a:lnSpc>
              <a:buFont typeface="Wingdings" panose="05000000000000000000" pitchFamily="2" charset="2"/>
              <a:buChar char="u"/>
              <a:defRPr/>
            </a:pPr>
            <a:r>
              <a:rPr lang="zh-CN" altLang="en-US" dirty="0"/>
              <a:t>由各个车间（部门）建立</a:t>
            </a:r>
            <a:endParaRPr lang="en-US" altLang="zh-CN" dirty="0"/>
          </a:p>
          <a:p>
            <a:pPr marL="285750" indent="-285750">
              <a:lnSpc>
                <a:spcPct val="150000"/>
              </a:lnSpc>
              <a:buFont typeface="Wingdings" panose="05000000000000000000" pitchFamily="2" charset="2"/>
              <a:buChar char="u"/>
              <a:defRPr/>
            </a:pPr>
            <a:r>
              <a:rPr lang="zh-CN" altLang="en-US" dirty="0"/>
              <a:t>具体领导和组织本车间（部门）开展双重预防机制工作。</a:t>
            </a:r>
          </a:p>
        </p:txBody>
      </p:sp>
    </p:spTree>
    <p:extLst>
      <p:ext uri="{BB962C8B-B14F-4D97-AF65-F5344CB8AC3E}">
        <p14:creationId xmlns:p14="http://schemas.microsoft.com/office/powerpoint/2010/main" val="213451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B8B607-94BA-4C4F-A635-0D509A1947E1}" type="datetime1">
              <a:rPr lang="zh-CN" altLang="en-US" smtClean="0">
                <a:solidFill>
                  <a:srgbClr val="898989"/>
                </a:solidFill>
              </a:rPr>
              <a:pPr/>
              <a:t>2018/9/13</a:t>
            </a:fld>
            <a:endParaRPr lang="zh-CN" altLang="en-US" sz="1800"/>
          </a:p>
        </p:txBody>
      </p:sp>
      <p:sp>
        <p:nvSpPr>
          <p:cNvPr id="6553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开展隐患排查工作</a:t>
            </a:r>
            <a:endParaRPr lang="zh-CN" altLang="zh-CN" sz="3200" dirty="0"/>
          </a:p>
        </p:txBody>
      </p:sp>
      <p:graphicFrame>
        <p:nvGraphicFramePr>
          <p:cNvPr id="4" name="图示 3">
            <a:extLst>
              <a:ext uri="{FF2B5EF4-FFF2-40B4-BE49-F238E27FC236}">
                <a16:creationId xmlns="" xmlns:a16="http://schemas.microsoft.com/office/drawing/2014/main" id="{F65FFDF8-6031-4079-856A-0FEE4D9BB68D}"/>
              </a:ext>
            </a:extLst>
          </p:cNvPr>
          <p:cNvGraphicFramePr/>
          <p:nvPr/>
        </p:nvGraphicFramePr>
        <p:xfrm>
          <a:off x="1631690" y="764815"/>
          <a:ext cx="8928620"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3" name="矩形 6"/>
          <p:cNvSpPr>
            <a:spLocks noChangeArrowheads="1"/>
          </p:cNvSpPr>
          <p:nvPr/>
        </p:nvSpPr>
        <p:spPr bwMode="auto">
          <a:xfrm>
            <a:off x="1741488" y="1804989"/>
            <a:ext cx="7162800"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开展隐患排查</a:t>
            </a:r>
          </a:p>
          <a:p>
            <a:pPr>
              <a:lnSpc>
                <a:spcPct val="150000"/>
              </a:lnSpc>
            </a:pPr>
            <a:r>
              <a:rPr lang="zh-CN" altLang="en-US" sz="2000"/>
              <a:t>对照风险防控排查清单和基础类隐患排查清单进行隐患排查。</a:t>
            </a:r>
          </a:p>
          <a:p>
            <a:pPr>
              <a:lnSpc>
                <a:spcPct val="150000"/>
              </a:lnSpc>
            </a:pPr>
            <a:r>
              <a:rPr lang="zh-CN" altLang="en-US" sz="2000" b="1"/>
              <a:t>建立隐患排查台账</a:t>
            </a:r>
          </a:p>
          <a:p>
            <a:pPr>
              <a:lnSpc>
                <a:spcPct val="150000"/>
              </a:lnSpc>
            </a:pPr>
            <a:r>
              <a:rPr lang="zh-CN" altLang="en-US" sz="2000"/>
              <a:t>排查出的安全隐患要登记在</a:t>
            </a:r>
            <a:r>
              <a:rPr lang="en-US" altLang="zh-CN" sz="2000" b="1"/>
              <a:t>《</a:t>
            </a:r>
            <a:r>
              <a:rPr lang="zh-CN" altLang="en-US" sz="2000" b="1"/>
              <a:t>安全隐患排查和治理台账</a:t>
            </a:r>
            <a:r>
              <a:rPr lang="en-US" altLang="zh-CN" sz="2000" b="1"/>
              <a:t>》</a:t>
            </a:r>
            <a:r>
              <a:rPr lang="zh-CN" altLang="en-US" sz="2000" b="1"/>
              <a:t>中。</a:t>
            </a:r>
            <a:endParaRPr lang="zh-CN" altLang="en-US" sz="2000"/>
          </a:p>
        </p:txBody>
      </p:sp>
    </p:spTree>
    <p:extLst>
      <p:ext uri="{BB962C8B-B14F-4D97-AF65-F5344CB8AC3E}">
        <p14:creationId xmlns:p14="http://schemas.microsoft.com/office/powerpoint/2010/main" val="321701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8B40C7-7C5B-4E89-A449-960CE8AEF4D3}" type="datetime1">
              <a:rPr lang="zh-CN" altLang="en-US" smtClean="0">
                <a:solidFill>
                  <a:srgbClr val="898989"/>
                </a:solidFill>
              </a:rPr>
              <a:pPr/>
              <a:t>2018/9/13</a:t>
            </a:fld>
            <a:endParaRPr lang="zh-CN" altLang="en-US" sz="1800"/>
          </a:p>
        </p:txBody>
      </p:sp>
      <p:sp>
        <p:nvSpPr>
          <p:cNvPr id="6656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隐患治理</a:t>
            </a:r>
            <a:endParaRPr lang="zh-CN" altLang="zh-CN" sz="3200" dirty="0"/>
          </a:p>
        </p:txBody>
      </p:sp>
      <p:graphicFrame>
        <p:nvGraphicFramePr>
          <p:cNvPr id="4" name="图示 3">
            <a:extLst>
              <a:ext uri="{FF2B5EF4-FFF2-40B4-BE49-F238E27FC236}">
                <a16:creationId xmlns="" xmlns:a16="http://schemas.microsoft.com/office/drawing/2014/main" id="{F65FFDF8-6031-4079-856A-0FEE4D9BB68D}"/>
              </a:ext>
            </a:extLst>
          </p:cNvPr>
          <p:cNvGraphicFramePr/>
          <p:nvPr/>
        </p:nvGraphicFramePr>
        <p:xfrm>
          <a:off x="1631690" y="764815"/>
          <a:ext cx="8928620"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7" name="矩形 6"/>
          <p:cNvSpPr>
            <a:spLocks noChangeArrowheads="1"/>
          </p:cNvSpPr>
          <p:nvPr/>
        </p:nvSpPr>
        <p:spPr bwMode="auto">
          <a:xfrm>
            <a:off x="1741488" y="1804989"/>
            <a:ext cx="8602662"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隐患治理计划和方案</a:t>
            </a:r>
          </a:p>
          <a:p>
            <a:pPr>
              <a:lnSpc>
                <a:spcPct val="150000"/>
              </a:lnSpc>
            </a:pPr>
            <a:r>
              <a:rPr lang="zh-CN" altLang="en-US" sz="2000"/>
              <a:t>根据排查出的安全隐患，应当编制隐患治理计划和方案，保证整改措施、责任、资金、时限和预案“五到位”，立即组织整改。难以立即排除的应及时进行分析，制定整改措施并限期整改；重大隐患治理要制定</a:t>
            </a:r>
          </a:p>
          <a:p>
            <a:pPr>
              <a:lnSpc>
                <a:spcPct val="150000"/>
              </a:lnSpc>
            </a:pPr>
            <a:r>
              <a:rPr lang="zh-CN" altLang="en-US" sz="2000"/>
              <a:t>重大隐患治理方案并上报。</a:t>
            </a:r>
          </a:p>
          <a:p>
            <a:pPr>
              <a:lnSpc>
                <a:spcPct val="150000"/>
              </a:lnSpc>
            </a:pPr>
            <a:r>
              <a:rPr lang="zh-CN" altLang="en-US" sz="2000" b="1"/>
              <a:t>隐患治理工作</a:t>
            </a:r>
          </a:p>
          <a:p>
            <a:pPr>
              <a:lnSpc>
                <a:spcPct val="150000"/>
              </a:lnSpc>
            </a:pPr>
            <a:r>
              <a:rPr lang="zh-CN" altLang="en-US" sz="2000"/>
              <a:t>根据经过审批的隐患治理计划和方案落实各项安全措施，开展隐患治理。</a:t>
            </a:r>
          </a:p>
          <a:p>
            <a:pPr>
              <a:lnSpc>
                <a:spcPct val="150000"/>
              </a:lnSpc>
            </a:pPr>
            <a:r>
              <a:rPr lang="zh-CN" altLang="en-US" sz="2000" b="1"/>
              <a:t>隐患治理工作验收</a:t>
            </a:r>
          </a:p>
          <a:p>
            <a:pPr>
              <a:lnSpc>
                <a:spcPct val="150000"/>
              </a:lnSpc>
            </a:pPr>
            <a:r>
              <a:rPr lang="zh-CN" altLang="en-US" sz="2000"/>
              <a:t>隐患治理完成后，应根据隐患级别组织相关人员对治理情况进行验收，实</a:t>
            </a:r>
          </a:p>
          <a:p>
            <a:pPr>
              <a:lnSpc>
                <a:spcPct val="150000"/>
              </a:lnSpc>
            </a:pPr>
            <a:r>
              <a:rPr lang="zh-CN" altLang="en-US" sz="2000"/>
              <a:t>现</a:t>
            </a:r>
            <a:r>
              <a:rPr lang="zh-CN" altLang="en-US" sz="2000" b="1"/>
              <a:t>闭环管理</a:t>
            </a:r>
            <a:r>
              <a:rPr lang="zh-CN" altLang="en-US" sz="2000"/>
              <a:t>。</a:t>
            </a:r>
          </a:p>
        </p:txBody>
      </p:sp>
    </p:spTree>
    <p:extLst>
      <p:ext uri="{BB962C8B-B14F-4D97-AF65-F5344CB8AC3E}">
        <p14:creationId xmlns:p14="http://schemas.microsoft.com/office/powerpoint/2010/main" val="645495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F30E67-2FB9-4B90-9B1C-2E5C5F42BCF2}" type="datetime1">
              <a:rPr lang="zh-CN" altLang="en-US" smtClean="0">
                <a:solidFill>
                  <a:srgbClr val="898989"/>
                </a:solidFill>
              </a:rPr>
              <a:pPr/>
              <a:t>2018/9/13</a:t>
            </a:fld>
            <a:endParaRPr lang="zh-CN" altLang="en-US" sz="1800"/>
          </a:p>
        </p:txBody>
      </p:sp>
      <p:sp>
        <p:nvSpPr>
          <p:cNvPr id="6758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3.5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复查评估和报告</a:t>
            </a:r>
            <a:endParaRPr lang="zh-CN" altLang="zh-CN" sz="3200" dirty="0"/>
          </a:p>
        </p:txBody>
      </p:sp>
      <p:graphicFrame>
        <p:nvGraphicFramePr>
          <p:cNvPr id="4" name="图示 3">
            <a:extLst>
              <a:ext uri="{FF2B5EF4-FFF2-40B4-BE49-F238E27FC236}">
                <a16:creationId xmlns="" xmlns:a16="http://schemas.microsoft.com/office/drawing/2014/main" id="{F65FFDF8-6031-4079-856A-0FEE4D9BB68D}"/>
              </a:ext>
            </a:extLst>
          </p:cNvPr>
          <p:cNvGraphicFramePr/>
          <p:nvPr/>
        </p:nvGraphicFramePr>
        <p:xfrm>
          <a:off x="1631690" y="764815"/>
          <a:ext cx="8928620"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41" name="矩形 6"/>
          <p:cNvSpPr>
            <a:spLocks noChangeArrowheads="1"/>
          </p:cNvSpPr>
          <p:nvPr/>
        </p:nvSpPr>
        <p:spPr bwMode="auto">
          <a:xfrm>
            <a:off x="1741488" y="1804989"/>
            <a:ext cx="8602662" cy="4778375"/>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建立台账</a:t>
            </a:r>
          </a:p>
          <a:p>
            <a:pPr>
              <a:lnSpc>
                <a:spcPct val="150000"/>
              </a:lnSpc>
            </a:pPr>
            <a:r>
              <a:rPr lang="zh-CN" altLang="en-US" sz="2000"/>
              <a:t>建立企业风险防控隐患排查治理台账；基础管理类隐患排查治理台</a:t>
            </a:r>
          </a:p>
          <a:p>
            <a:pPr>
              <a:lnSpc>
                <a:spcPct val="150000"/>
              </a:lnSpc>
            </a:pPr>
            <a:r>
              <a:rPr lang="zh-CN" altLang="en-US" sz="2000"/>
              <a:t>账。</a:t>
            </a:r>
          </a:p>
          <a:p>
            <a:pPr>
              <a:lnSpc>
                <a:spcPct val="150000"/>
              </a:lnSpc>
            </a:pPr>
            <a:r>
              <a:rPr lang="zh-CN" altLang="en-US" sz="2000" b="1"/>
              <a:t>复查评估和报告</a:t>
            </a:r>
          </a:p>
          <a:p>
            <a:pPr>
              <a:lnSpc>
                <a:spcPct val="150000"/>
              </a:lnSpc>
            </a:pPr>
            <a:r>
              <a:rPr lang="zh-CN" altLang="en-US" sz="2000"/>
              <a:t>重大隐患治理工作结束后，企业应组织对治理情况进行复查评估</a:t>
            </a:r>
            <a:r>
              <a:rPr lang="en-US" altLang="zh-CN" sz="2000"/>
              <a:t>,</a:t>
            </a:r>
            <a:r>
              <a:rPr lang="zh-CN" altLang="en-US" sz="2000"/>
              <a:t>并将治理结果向报街道、服务处和市场与安全监管局报告。</a:t>
            </a:r>
          </a:p>
        </p:txBody>
      </p:sp>
    </p:spTree>
    <p:extLst>
      <p:ext uri="{BB962C8B-B14F-4D97-AF65-F5344CB8AC3E}">
        <p14:creationId xmlns:p14="http://schemas.microsoft.com/office/powerpoint/2010/main" val="1424800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4.</a:t>
            </a:r>
            <a:r>
              <a:rPr lang="zh-CN" altLang="en-US"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双控体工作计划</a:t>
            </a:r>
            <a:endParaRPr lang="zh-CN" altLang="en-US"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829742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D39D99B-282F-48A0-937E-FD4FDCA999E5}" type="datetime1">
              <a:rPr lang="zh-CN" altLang="en-US" smtClean="0">
                <a:solidFill>
                  <a:srgbClr val="898989"/>
                </a:solidFill>
              </a:rPr>
              <a:pPr/>
              <a:t>2018/9/13</a:t>
            </a:fld>
            <a:endParaRPr lang="zh-CN" altLang="en-US" sz="1800"/>
          </a:p>
        </p:txBody>
      </p:sp>
      <p:sp>
        <p:nvSpPr>
          <p:cNvPr id="7168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工作计划及分工</a:t>
            </a:r>
            <a:endParaRPr lang="zh-CN" altLang="zh-CN" sz="3200" dirty="0"/>
          </a:p>
        </p:txBody>
      </p:sp>
      <p:graphicFrame>
        <p:nvGraphicFramePr>
          <p:cNvPr id="3" name="表格 2">
            <a:extLst>
              <a:ext uri="{FF2B5EF4-FFF2-40B4-BE49-F238E27FC236}">
                <a16:creationId xmlns="" xmlns:a16="http://schemas.microsoft.com/office/drawing/2014/main" id="{8E0E8830-2EB3-4719-8026-5857077F3CC1}"/>
              </a:ext>
            </a:extLst>
          </p:cNvPr>
          <p:cNvGraphicFramePr>
            <a:graphicFrameLocks noGrp="1"/>
          </p:cNvGraphicFramePr>
          <p:nvPr>
            <p:extLst>
              <p:ext uri="{D42A27DB-BD31-4B8C-83A1-F6EECF244321}">
                <p14:modId xmlns:p14="http://schemas.microsoft.com/office/powerpoint/2010/main" val="1002144429"/>
              </p:ext>
            </p:extLst>
          </p:nvPr>
        </p:nvGraphicFramePr>
        <p:xfrm>
          <a:off x="1981200" y="908051"/>
          <a:ext cx="7931151" cy="5897566"/>
        </p:xfrm>
        <a:graphic>
          <a:graphicData uri="http://schemas.openxmlformats.org/drawingml/2006/table">
            <a:tbl>
              <a:tblPr firstRow="1" bandRow="1">
                <a:tableStyleId>{5C22544A-7EE6-4342-B048-85BDC9FD1C3A}</a:tableStyleId>
              </a:tblPr>
              <a:tblGrid>
                <a:gridCol w="967766">
                  <a:extLst>
                    <a:ext uri="{9D8B030D-6E8A-4147-A177-3AD203B41FA5}">
                      <a16:colId xmlns="" xmlns:a16="http://schemas.microsoft.com/office/drawing/2014/main" val="3088757343"/>
                    </a:ext>
                  </a:extLst>
                </a:gridCol>
                <a:gridCol w="2997809">
                  <a:extLst>
                    <a:ext uri="{9D8B030D-6E8A-4147-A177-3AD203B41FA5}">
                      <a16:colId xmlns="" xmlns:a16="http://schemas.microsoft.com/office/drawing/2014/main" val="1188777365"/>
                    </a:ext>
                  </a:extLst>
                </a:gridCol>
                <a:gridCol w="1982788">
                  <a:extLst>
                    <a:ext uri="{9D8B030D-6E8A-4147-A177-3AD203B41FA5}">
                      <a16:colId xmlns="" xmlns:a16="http://schemas.microsoft.com/office/drawing/2014/main" val="328179397"/>
                    </a:ext>
                  </a:extLst>
                </a:gridCol>
                <a:gridCol w="1982788">
                  <a:extLst>
                    <a:ext uri="{9D8B030D-6E8A-4147-A177-3AD203B41FA5}">
                      <a16:colId xmlns="" xmlns:a16="http://schemas.microsoft.com/office/drawing/2014/main" val="1251359623"/>
                    </a:ext>
                  </a:extLst>
                </a:gridCol>
              </a:tblGrid>
              <a:tr h="370808">
                <a:tc>
                  <a:txBody>
                    <a:bodyPr/>
                    <a:lstStyle/>
                    <a:p>
                      <a:endParaRPr lang="zh-CN" altLang="en-US" sz="1800" dirty="0"/>
                    </a:p>
                  </a:txBody>
                  <a:tcPr marL="91441" marR="91441" marT="45717" marB="45717"/>
                </a:tc>
                <a:tc>
                  <a:txBody>
                    <a:bodyPr/>
                    <a:lstStyle/>
                    <a:p>
                      <a:endParaRPr lang="zh-CN" altLang="en-US" sz="1800"/>
                    </a:p>
                  </a:txBody>
                  <a:tcPr marL="91441" marR="91441" marT="45717" marB="45717"/>
                </a:tc>
                <a:tc>
                  <a:txBody>
                    <a:bodyPr/>
                    <a:lstStyle/>
                    <a:p>
                      <a:endParaRPr lang="zh-CN" altLang="en-US" sz="180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3773421097"/>
                  </a:ext>
                </a:extLst>
              </a:tr>
              <a:tr h="370808">
                <a:tc>
                  <a:txBody>
                    <a:bodyPr/>
                    <a:lstStyle/>
                    <a:p>
                      <a:r>
                        <a:rPr lang="en-US" altLang="zh-CN" sz="1800" dirty="0"/>
                        <a:t>1</a:t>
                      </a:r>
                      <a:endParaRPr lang="zh-CN" altLang="en-US" sz="1800" dirty="0"/>
                    </a:p>
                  </a:txBody>
                  <a:tcPr marL="91441" marR="91441" marT="45717" marB="45717"/>
                </a:tc>
                <a:tc>
                  <a:txBody>
                    <a:bodyPr/>
                    <a:lstStyle/>
                    <a:p>
                      <a:r>
                        <a:rPr lang="zh-CN" altLang="en-US" sz="1800" dirty="0"/>
                        <a:t>成立领导小组</a:t>
                      </a:r>
                      <a:r>
                        <a:rPr lang="en-US" altLang="zh-CN" sz="1800" dirty="0"/>
                        <a:t>+</a:t>
                      </a:r>
                      <a:r>
                        <a:rPr lang="zh-CN" altLang="en-US" sz="1800" dirty="0"/>
                        <a:t>工作小组</a:t>
                      </a:r>
                    </a:p>
                  </a:txBody>
                  <a:tcPr marL="91441" marR="91441" marT="45717" marB="45717"/>
                </a:tc>
                <a:tc>
                  <a:txBody>
                    <a:bodyPr/>
                    <a:lstStyle/>
                    <a:p>
                      <a:endParaRPr lang="zh-CN" altLang="en-US" sz="1800" dirty="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1640449816"/>
                  </a:ext>
                </a:extLst>
              </a:tr>
              <a:tr h="370808">
                <a:tc>
                  <a:txBody>
                    <a:bodyPr/>
                    <a:lstStyle/>
                    <a:p>
                      <a:r>
                        <a:rPr lang="en-US" altLang="zh-CN" sz="1800" dirty="0"/>
                        <a:t>2</a:t>
                      </a:r>
                      <a:endParaRPr lang="zh-CN" altLang="en-US" sz="1800" dirty="0"/>
                    </a:p>
                  </a:txBody>
                  <a:tcPr marL="91441" marR="91441" marT="45717" marB="45717"/>
                </a:tc>
                <a:tc>
                  <a:txBody>
                    <a:bodyPr/>
                    <a:lstStyle/>
                    <a:p>
                      <a:r>
                        <a:rPr lang="zh-CN" altLang="en-US" sz="1800" dirty="0"/>
                        <a:t>动员会</a:t>
                      </a:r>
                    </a:p>
                  </a:txBody>
                  <a:tcPr marL="91441" marR="91441" marT="45717" marB="45717"/>
                </a:tc>
                <a:tc>
                  <a:txBody>
                    <a:bodyPr/>
                    <a:lstStyle/>
                    <a:p>
                      <a:endParaRPr lang="zh-CN" altLang="en-US" sz="1800" dirty="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4214515296"/>
                  </a:ext>
                </a:extLst>
              </a:tr>
              <a:tr h="370808">
                <a:tc>
                  <a:txBody>
                    <a:bodyPr/>
                    <a:lstStyle/>
                    <a:p>
                      <a:r>
                        <a:rPr lang="en-US" altLang="zh-CN" sz="1800" dirty="0"/>
                        <a:t>3</a:t>
                      </a:r>
                      <a:endParaRPr lang="zh-CN" altLang="en-US" sz="1800" dirty="0"/>
                    </a:p>
                  </a:txBody>
                  <a:tcPr marL="91441" marR="91441" marT="45717" marB="45717"/>
                </a:tc>
                <a:tc>
                  <a:txBody>
                    <a:bodyPr/>
                    <a:lstStyle/>
                    <a:p>
                      <a:r>
                        <a:rPr lang="zh-CN" altLang="en-US" sz="1800" dirty="0"/>
                        <a:t>双控体系培训</a:t>
                      </a:r>
                      <a:r>
                        <a:rPr lang="en-US" altLang="zh-CN" sz="1800" dirty="0"/>
                        <a:t>-</a:t>
                      </a:r>
                      <a:r>
                        <a:rPr lang="zh-CN" altLang="en-US" sz="1800" dirty="0"/>
                        <a:t>第一阶段</a:t>
                      </a:r>
                    </a:p>
                  </a:txBody>
                  <a:tcPr marL="91441" marR="91441" marT="45717" marB="45717"/>
                </a:tc>
                <a:tc>
                  <a:txBody>
                    <a:bodyPr/>
                    <a:lstStyle/>
                    <a:p>
                      <a:endParaRPr lang="zh-CN" altLang="en-US" sz="1800" dirty="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3248834075"/>
                  </a:ext>
                </a:extLst>
              </a:tr>
              <a:tr h="370808">
                <a:tc>
                  <a:txBody>
                    <a:bodyPr/>
                    <a:lstStyle/>
                    <a:p>
                      <a:r>
                        <a:rPr lang="en-US" altLang="zh-CN" sz="1800" dirty="0"/>
                        <a:t>4</a:t>
                      </a:r>
                      <a:endParaRPr lang="zh-CN" altLang="en-US" sz="1800" dirty="0"/>
                    </a:p>
                  </a:txBody>
                  <a:tcPr marL="91441" marR="91441" marT="45717" marB="45717"/>
                </a:tc>
                <a:tc>
                  <a:txBody>
                    <a:bodyPr/>
                    <a:lstStyle/>
                    <a:p>
                      <a:r>
                        <a:rPr lang="zh-CN" altLang="en-US" sz="1800" dirty="0"/>
                        <a:t>修订风险管控制度</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501965349"/>
                  </a:ext>
                </a:extLst>
              </a:tr>
              <a:tr h="370808">
                <a:tc>
                  <a:txBody>
                    <a:bodyPr/>
                    <a:lstStyle/>
                    <a:p>
                      <a:r>
                        <a:rPr lang="en-US" altLang="zh-CN" sz="1800" dirty="0"/>
                        <a:t>5</a:t>
                      </a:r>
                      <a:endParaRPr lang="zh-CN" altLang="en-US" sz="1800" dirty="0"/>
                    </a:p>
                  </a:txBody>
                  <a:tcPr marL="91441" marR="91441" marT="45717" marB="45717"/>
                </a:tc>
                <a:tc>
                  <a:txBody>
                    <a:bodyPr/>
                    <a:lstStyle/>
                    <a:p>
                      <a:r>
                        <a:rPr lang="zh-CN" altLang="en-US" sz="1800" dirty="0"/>
                        <a:t>修订隐患排查制度</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endParaRPr lang="zh-CN" altLang="en-US" sz="1800" dirty="0"/>
                    </a:p>
                  </a:txBody>
                  <a:tcPr marL="91441" marR="91441" marT="45717" marB="45717"/>
                </a:tc>
                <a:extLst>
                  <a:ext uri="{0D108BD9-81ED-4DB2-BD59-A6C34878D82A}">
                    <a16:rowId xmlns="" xmlns:a16="http://schemas.microsoft.com/office/drawing/2014/main" val="3199948896"/>
                  </a:ext>
                </a:extLst>
              </a:tr>
              <a:tr h="370808">
                <a:tc>
                  <a:txBody>
                    <a:bodyPr/>
                    <a:lstStyle/>
                    <a:p>
                      <a:r>
                        <a:rPr lang="en-US" altLang="zh-CN" sz="1800" dirty="0"/>
                        <a:t>6</a:t>
                      </a:r>
                      <a:endParaRPr lang="zh-CN" altLang="en-US" sz="1800" dirty="0"/>
                    </a:p>
                  </a:txBody>
                  <a:tcPr marL="91441" marR="91441" marT="45717" marB="45717"/>
                </a:tc>
                <a:tc>
                  <a:txBody>
                    <a:bodyPr/>
                    <a:lstStyle/>
                    <a:p>
                      <a:r>
                        <a:rPr lang="zh-CN" altLang="en-US" sz="1800" dirty="0"/>
                        <a:t>编制作业活动清单</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7" marB="45717"/>
                </a:tc>
                <a:extLst>
                  <a:ext uri="{0D108BD9-81ED-4DB2-BD59-A6C34878D82A}">
                    <a16:rowId xmlns="" xmlns:a16="http://schemas.microsoft.com/office/drawing/2014/main" val="2706903493"/>
                  </a:ext>
                </a:extLst>
              </a:tr>
              <a:tr h="640073">
                <a:tc>
                  <a:txBody>
                    <a:bodyPr/>
                    <a:lstStyle/>
                    <a:p>
                      <a:r>
                        <a:rPr lang="en-US" altLang="zh-CN" sz="1800" dirty="0"/>
                        <a:t>7</a:t>
                      </a:r>
                      <a:endParaRPr lang="zh-CN" altLang="en-US" sz="1800" dirty="0"/>
                    </a:p>
                  </a:txBody>
                  <a:tcPr marL="91441" marR="91441" marT="45717" marB="45717"/>
                </a:tc>
                <a:tc>
                  <a:txBody>
                    <a:bodyPr/>
                    <a:lstStyle/>
                    <a:p>
                      <a:r>
                        <a:rPr lang="zh-CN" altLang="en-US" sz="1800" dirty="0"/>
                        <a:t>编制设备清单</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endParaRPr lang="en-US" altLang="zh-CN" sz="1800" dirty="0"/>
                    </a:p>
                  </a:txBody>
                  <a:tcPr marL="91441" marR="91441" marT="45717" marB="45717"/>
                </a:tc>
                <a:extLst>
                  <a:ext uri="{0D108BD9-81ED-4DB2-BD59-A6C34878D82A}">
                    <a16:rowId xmlns="" xmlns:a16="http://schemas.microsoft.com/office/drawing/2014/main" val="2938047578"/>
                  </a:ext>
                </a:extLst>
              </a:tr>
              <a:tr h="370808">
                <a:tc>
                  <a:txBody>
                    <a:bodyPr/>
                    <a:lstStyle/>
                    <a:p>
                      <a:r>
                        <a:rPr lang="en-US" altLang="zh-CN" sz="1800" dirty="0"/>
                        <a:t>8</a:t>
                      </a:r>
                      <a:endParaRPr lang="zh-CN" altLang="en-US" sz="1800" dirty="0"/>
                    </a:p>
                  </a:txBody>
                  <a:tcPr marL="91441" marR="91441" marT="45717" marB="45717"/>
                </a:tc>
                <a:tc>
                  <a:txBody>
                    <a:bodyPr/>
                    <a:lstStyle/>
                    <a:p>
                      <a:r>
                        <a:rPr lang="zh-CN" altLang="en-US" sz="1800" dirty="0"/>
                        <a:t>建立风险点登记台账</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7" marB="45717"/>
                </a:tc>
                <a:extLst>
                  <a:ext uri="{0D108BD9-81ED-4DB2-BD59-A6C34878D82A}">
                    <a16:rowId xmlns="" xmlns:a16="http://schemas.microsoft.com/office/drawing/2014/main" val="3284882528"/>
                  </a:ext>
                </a:extLst>
              </a:tr>
              <a:tr h="640073">
                <a:tc>
                  <a:txBody>
                    <a:bodyPr/>
                    <a:lstStyle/>
                    <a:p>
                      <a:r>
                        <a:rPr lang="en-US" altLang="zh-CN" sz="1800" dirty="0"/>
                        <a:t>9</a:t>
                      </a:r>
                      <a:endParaRPr lang="zh-CN" altLang="en-US" sz="1800" dirty="0"/>
                    </a:p>
                  </a:txBody>
                  <a:tcPr marL="91441" marR="91441" marT="45717" marB="45717"/>
                </a:tc>
                <a:tc>
                  <a:txBody>
                    <a:bodyPr/>
                    <a:lstStyle/>
                    <a:p>
                      <a:r>
                        <a:rPr lang="zh-CN" altLang="en-US" sz="1800" dirty="0"/>
                        <a:t>编制作业活动风险分级控制清单</a:t>
                      </a:r>
                      <a:endParaRPr lang="en-US" altLang="zh-CN" sz="1800" dirty="0"/>
                    </a:p>
                  </a:txBody>
                  <a:tcPr marL="91441" marR="91441" marT="45717" marB="45717"/>
                </a:tc>
                <a:tc>
                  <a:txBody>
                    <a:bodyPr/>
                    <a:lstStyle/>
                    <a:p>
                      <a:endParaRPr lang="zh-CN" altLang="en-US" sz="1800" dirty="0"/>
                    </a:p>
                  </a:txBody>
                  <a:tcPr marL="91441" marR="91441" marT="45717" marB="45717"/>
                </a:tc>
                <a:tc>
                  <a:txBody>
                    <a:bodyPr/>
                    <a:lstStyle/>
                    <a:p>
                      <a:endParaRPr lang="en-US" altLang="zh-CN" sz="1800" dirty="0"/>
                    </a:p>
                  </a:txBody>
                  <a:tcPr marL="91441" marR="91441" marT="45717" marB="45717"/>
                </a:tc>
                <a:extLst>
                  <a:ext uri="{0D108BD9-81ED-4DB2-BD59-A6C34878D82A}">
                    <a16:rowId xmlns="" xmlns:a16="http://schemas.microsoft.com/office/drawing/2014/main" val="637726844"/>
                  </a:ext>
                </a:extLst>
              </a:tr>
              <a:tr h="640073">
                <a:tc>
                  <a:txBody>
                    <a:bodyPr/>
                    <a:lstStyle/>
                    <a:p>
                      <a:r>
                        <a:rPr lang="en-US" altLang="zh-CN" sz="1800" dirty="0"/>
                        <a:t>10</a:t>
                      </a:r>
                      <a:endParaRPr lang="zh-CN" altLang="en-US" sz="1800" dirty="0"/>
                    </a:p>
                  </a:txBody>
                  <a:tcPr marL="91441" marR="91441" marT="45717" marB="45717"/>
                </a:tc>
                <a:tc>
                  <a:txBody>
                    <a:bodyPr/>
                    <a:lstStyle/>
                    <a:p>
                      <a:r>
                        <a:rPr lang="zh-CN" altLang="en-US" sz="1800" dirty="0"/>
                        <a:t>编制设备设施风险分级控制清单</a:t>
                      </a:r>
                      <a:endParaRPr lang="en-US" altLang="zh-CN"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p>
                  </a:txBody>
                  <a:tcPr marL="91441" marR="91441" marT="45717" marB="45717"/>
                </a:tc>
                <a:extLst>
                  <a:ext uri="{0D108BD9-81ED-4DB2-BD59-A6C34878D82A}">
                    <a16:rowId xmlns="" xmlns:a16="http://schemas.microsoft.com/office/drawing/2014/main" val="4219488344"/>
                  </a:ext>
                </a:extLst>
              </a:tr>
              <a:tr h="640073">
                <a:tc>
                  <a:txBody>
                    <a:bodyPr/>
                    <a:lstStyle/>
                    <a:p>
                      <a:r>
                        <a:rPr lang="en-US" altLang="zh-CN" sz="1800" dirty="0"/>
                        <a:t>11</a:t>
                      </a:r>
                      <a:endParaRPr lang="zh-CN" altLang="en-US" sz="1800" dirty="0"/>
                    </a:p>
                  </a:txBody>
                  <a:tcPr marL="91441" marR="91441" marT="45717" marB="45717"/>
                </a:tc>
                <a:tc>
                  <a:txBody>
                    <a:bodyPr/>
                    <a:lstStyle/>
                    <a:p>
                      <a:r>
                        <a:rPr lang="zh-CN" altLang="en-US" sz="1800" dirty="0"/>
                        <a:t>编制工艺风险控制清单</a:t>
                      </a:r>
                      <a:endParaRPr lang="en-US" altLang="zh-CN"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p>
                  </a:txBody>
                  <a:tcPr marL="91441" marR="91441" marT="45717" marB="45717"/>
                </a:tc>
                <a:extLst>
                  <a:ext uri="{0D108BD9-81ED-4DB2-BD59-A6C34878D82A}">
                    <a16:rowId xmlns="" xmlns:a16="http://schemas.microsoft.com/office/drawing/2014/main" val="923261594"/>
                  </a:ext>
                </a:extLst>
              </a:tr>
              <a:tr h="370808">
                <a:tc>
                  <a:txBody>
                    <a:bodyPr/>
                    <a:lstStyle/>
                    <a:p>
                      <a:r>
                        <a:rPr lang="en-US" altLang="zh-CN" sz="1800" dirty="0"/>
                        <a:t>12</a:t>
                      </a:r>
                      <a:endParaRPr lang="zh-CN" altLang="en-US" sz="1800" dirty="0"/>
                    </a:p>
                  </a:txBody>
                  <a:tcPr marL="91441" marR="91441" marT="45717" marB="45717"/>
                </a:tc>
                <a:tc>
                  <a:txBody>
                    <a:bodyPr/>
                    <a:lstStyle/>
                    <a:p>
                      <a:r>
                        <a:rPr lang="zh-CN" altLang="en-US" sz="1800" dirty="0"/>
                        <a:t>编制风险措施控制台账</a:t>
                      </a:r>
                      <a:endParaRPr lang="en-US" altLang="zh-CN"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p>
                  </a:txBody>
                  <a:tcPr marL="91441" marR="91441" marT="45717" marB="45717"/>
                </a:tc>
                <a:extLst>
                  <a:ext uri="{0D108BD9-81ED-4DB2-BD59-A6C34878D82A}">
                    <a16:rowId xmlns="" xmlns:a16="http://schemas.microsoft.com/office/drawing/2014/main" val="2301244800"/>
                  </a:ext>
                </a:extLst>
              </a:tr>
            </a:tbl>
          </a:graphicData>
        </a:graphic>
      </p:graphicFrame>
    </p:spTree>
    <p:extLst>
      <p:ext uri="{BB962C8B-B14F-4D97-AF65-F5344CB8AC3E}">
        <p14:creationId xmlns:p14="http://schemas.microsoft.com/office/powerpoint/2010/main" val="2927413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AF6735-74C9-4BEA-BA4F-59A1949D4756}" type="datetime1">
              <a:rPr lang="zh-CN" altLang="en-US" smtClean="0">
                <a:solidFill>
                  <a:srgbClr val="898989"/>
                </a:solidFill>
              </a:rPr>
              <a:pPr/>
              <a:t>2018/9/13</a:t>
            </a:fld>
            <a:endParaRPr lang="zh-CN" altLang="en-US" sz="1800"/>
          </a:p>
        </p:txBody>
      </p:sp>
      <p:sp>
        <p:nvSpPr>
          <p:cNvPr id="7270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工作计划及分工</a:t>
            </a:r>
            <a:endParaRPr lang="zh-CN" altLang="zh-CN" sz="3200" dirty="0"/>
          </a:p>
        </p:txBody>
      </p:sp>
      <p:graphicFrame>
        <p:nvGraphicFramePr>
          <p:cNvPr id="3" name="表格 2">
            <a:extLst>
              <a:ext uri="{FF2B5EF4-FFF2-40B4-BE49-F238E27FC236}">
                <a16:creationId xmlns="" xmlns:a16="http://schemas.microsoft.com/office/drawing/2014/main" id="{8E0E8830-2EB3-4719-8026-5857077F3CC1}"/>
              </a:ext>
            </a:extLst>
          </p:cNvPr>
          <p:cNvGraphicFramePr>
            <a:graphicFrameLocks noGrp="1"/>
          </p:cNvGraphicFramePr>
          <p:nvPr>
            <p:extLst>
              <p:ext uri="{D42A27DB-BD31-4B8C-83A1-F6EECF244321}">
                <p14:modId xmlns:p14="http://schemas.microsoft.com/office/powerpoint/2010/main" val="1214853627"/>
              </p:ext>
            </p:extLst>
          </p:nvPr>
        </p:nvGraphicFramePr>
        <p:xfrm>
          <a:off x="1981200" y="908051"/>
          <a:ext cx="7931151" cy="5337178"/>
        </p:xfrm>
        <a:graphic>
          <a:graphicData uri="http://schemas.openxmlformats.org/drawingml/2006/table">
            <a:tbl>
              <a:tblPr firstRow="1" bandRow="1">
                <a:tableStyleId>{5C22544A-7EE6-4342-B048-85BDC9FD1C3A}</a:tableStyleId>
              </a:tblPr>
              <a:tblGrid>
                <a:gridCol w="967766">
                  <a:extLst>
                    <a:ext uri="{9D8B030D-6E8A-4147-A177-3AD203B41FA5}">
                      <a16:colId xmlns="" xmlns:a16="http://schemas.microsoft.com/office/drawing/2014/main" val="3088757343"/>
                    </a:ext>
                  </a:extLst>
                </a:gridCol>
                <a:gridCol w="2997809">
                  <a:extLst>
                    <a:ext uri="{9D8B030D-6E8A-4147-A177-3AD203B41FA5}">
                      <a16:colId xmlns="" xmlns:a16="http://schemas.microsoft.com/office/drawing/2014/main" val="1188777365"/>
                    </a:ext>
                  </a:extLst>
                </a:gridCol>
                <a:gridCol w="1982788">
                  <a:extLst>
                    <a:ext uri="{9D8B030D-6E8A-4147-A177-3AD203B41FA5}">
                      <a16:colId xmlns="" xmlns:a16="http://schemas.microsoft.com/office/drawing/2014/main" val="328179397"/>
                    </a:ext>
                  </a:extLst>
                </a:gridCol>
                <a:gridCol w="1982788">
                  <a:extLst>
                    <a:ext uri="{9D8B030D-6E8A-4147-A177-3AD203B41FA5}">
                      <a16:colId xmlns="" xmlns:a16="http://schemas.microsoft.com/office/drawing/2014/main" val="1251359623"/>
                    </a:ext>
                  </a:extLst>
                </a:gridCol>
              </a:tblGrid>
              <a:tr h="370764">
                <a:tc>
                  <a:txBody>
                    <a:bodyPr/>
                    <a:lstStyle/>
                    <a:p>
                      <a:endParaRPr lang="zh-CN" altLang="en-US" sz="1800" dirty="0"/>
                    </a:p>
                  </a:txBody>
                  <a:tcPr marL="91441" marR="91441" marT="45712" marB="45712"/>
                </a:tc>
                <a:tc>
                  <a:txBody>
                    <a:bodyPr/>
                    <a:lstStyle/>
                    <a:p>
                      <a:endParaRPr lang="zh-CN" altLang="en-US" sz="1800"/>
                    </a:p>
                  </a:txBody>
                  <a:tcPr marL="91441" marR="91441" marT="45712" marB="45712"/>
                </a:tc>
                <a:tc>
                  <a:txBody>
                    <a:bodyPr/>
                    <a:lstStyle/>
                    <a:p>
                      <a:endParaRPr lang="zh-CN" altLang="en-US" sz="1800" dirty="0"/>
                    </a:p>
                  </a:txBody>
                  <a:tcPr marL="91441" marR="91441" marT="45712" marB="45712"/>
                </a:tc>
                <a:tc>
                  <a:txBody>
                    <a:bodyPr/>
                    <a:lstStyle/>
                    <a:p>
                      <a:endParaRPr lang="zh-CN" altLang="en-US" sz="1800"/>
                    </a:p>
                  </a:txBody>
                  <a:tcPr marL="91441" marR="91441" marT="45712" marB="45712"/>
                </a:tc>
                <a:extLst>
                  <a:ext uri="{0D108BD9-81ED-4DB2-BD59-A6C34878D82A}">
                    <a16:rowId xmlns="" xmlns:a16="http://schemas.microsoft.com/office/drawing/2014/main" val="3773421097"/>
                  </a:ext>
                </a:extLst>
              </a:tr>
              <a:tr h="370764">
                <a:tc>
                  <a:txBody>
                    <a:bodyPr/>
                    <a:lstStyle/>
                    <a:p>
                      <a:r>
                        <a:rPr lang="en-US" altLang="zh-CN" sz="1800" dirty="0"/>
                        <a:t>13</a:t>
                      </a:r>
                      <a:endParaRPr lang="zh-CN" altLang="en-US" sz="1800" dirty="0"/>
                    </a:p>
                  </a:txBody>
                  <a:tcPr marL="91441" marR="91441" marT="45712" marB="45712"/>
                </a:tc>
                <a:tc>
                  <a:txBody>
                    <a:bodyPr/>
                    <a:lstStyle/>
                    <a:p>
                      <a:r>
                        <a:rPr lang="zh-CN" altLang="en-US" sz="1800" dirty="0"/>
                        <a:t>各类清单、台账汇总</a:t>
                      </a:r>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1640449816"/>
                  </a:ext>
                </a:extLst>
              </a:tr>
              <a:tr h="640064">
                <a:tc>
                  <a:txBody>
                    <a:bodyPr/>
                    <a:lstStyle/>
                    <a:p>
                      <a:r>
                        <a:rPr lang="en-US" altLang="zh-CN" sz="1800" dirty="0"/>
                        <a:t>14</a:t>
                      </a:r>
                      <a:endParaRPr lang="zh-CN" altLang="en-US" sz="1800" dirty="0"/>
                    </a:p>
                  </a:txBody>
                  <a:tcPr marL="91441" marR="91441" marT="45712" marB="45712"/>
                </a:tc>
                <a:tc>
                  <a:txBody>
                    <a:bodyPr/>
                    <a:lstStyle/>
                    <a:p>
                      <a:r>
                        <a:rPr lang="zh-CN" altLang="en-US" sz="1800" dirty="0"/>
                        <a:t>建立企业风险防控隐患排查清单</a:t>
                      </a:r>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4214515296"/>
                  </a:ext>
                </a:extLst>
              </a:tr>
              <a:tr h="653802">
                <a:tc>
                  <a:txBody>
                    <a:bodyPr/>
                    <a:lstStyle/>
                    <a:p>
                      <a:r>
                        <a:rPr lang="en-US" altLang="zh-CN" sz="1800" dirty="0"/>
                        <a:t>15</a:t>
                      </a:r>
                      <a:endParaRPr lang="zh-CN" altLang="en-US" sz="1800" dirty="0"/>
                    </a:p>
                  </a:txBody>
                  <a:tcPr marL="91441" marR="91441" marT="45712" marB="45712"/>
                </a:tc>
                <a:tc>
                  <a:txBody>
                    <a:bodyPr/>
                    <a:lstStyle/>
                    <a:p>
                      <a:r>
                        <a:rPr lang="zh-CN" altLang="en-US" sz="1800" dirty="0"/>
                        <a:t>建立企业基础管理隐患排查清单</a:t>
                      </a:r>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3248834075"/>
                  </a:ext>
                </a:extLst>
              </a:tr>
              <a:tr h="640064">
                <a:tc>
                  <a:txBody>
                    <a:bodyPr/>
                    <a:lstStyle/>
                    <a:p>
                      <a:r>
                        <a:rPr lang="en-US" altLang="zh-CN" sz="1800" dirty="0"/>
                        <a:t>16</a:t>
                      </a:r>
                      <a:endParaRPr lang="zh-CN" altLang="en-US" sz="1800" dirty="0"/>
                    </a:p>
                  </a:txBody>
                  <a:tcPr marL="91441" marR="91441" marT="45712" marB="45712"/>
                </a:tc>
                <a:tc>
                  <a:txBody>
                    <a:bodyPr/>
                    <a:lstStyle/>
                    <a:p>
                      <a:r>
                        <a:rPr lang="zh-CN" altLang="en-US" sz="1800" dirty="0"/>
                        <a:t>制作岗位安全风险告知卡</a:t>
                      </a:r>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501965349"/>
                  </a:ext>
                </a:extLst>
              </a:tr>
              <a:tr h="640064">
                <a:tc>
                  <a:txBody>
                    <a:bodyPr/>
                    <a:lstStyle/>
                    <a:p>
                      <a:r>
                        <a:rPr lang="en-US" altLang="zh-CN" sz="1800" dirty="0"/>
                        <a:t>17</a:t>
                      </a:r>
                      <a:endParaRPr lang="zh-CN" altLang="en-US" sz="1800" dirty="0"/>
                    </a:p>
                  </a:txBody>
                  <a:tcPr marL="91441" marR="91441"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t>制作车间安全风险空间分布图</a:t>
                      </a:r>
                      <a:endParaRPr lang="en-US" altLang="zh-CN" sz="1800" dirty="0"/>
                    </a:p>
                  </a:txBody>
                  <a:tcPr marL="91441" marR="91441"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3199948896"/>
                  </a:ext>
                </a:extLst>
              </a:tr>
              <a:tr h="640064">
                <a:tc>
                  <a:txBody>
                    <a:bodyPr/>
                    <a:lstStyle/>
                    <a:p>
                      <a:r>
                        <a:rPr lang="en-US" altLang="zh-CN" sz="1800" dirty="0"/>
                        <a:t>18</a:t>
                      </a:r>
                      <a:endParaRPr lang="zh-CN" altLang="en-US" sz="1800" dirty="0"/>
                    </a:p>
                  </a:txBody>
                  <a:tcPr marL="91441" marR="91441" marT="45712" marB="45712"/>
                </a:tc>
                <a:tc>
                  <a:txBody>
                    <a:bodyPr/>
                    <a:lstStyle/>
                    <a:p>
                      <a:r>
                        <a:rPr lang="zh-CN" altLang="en-US" sz="1800" dirty="0"/>
                        <a:t>制作公司安全风险空间分布图</a:t>
                      </a:r>
                      <a:endParaRPr lang="en-US" altLang="zh-CN" sz="1800" dirty="0"/>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2706903493"/>
                  </a:ext>
                </a:extLst>
              </a:tr>
              <a:tr h="640064">
                <a:tc>
                  <a:txBody>
                    <a:bodyPr/>
                    <a:lstStyle/>
                    <a:p>
                      <a:r>
                        <a:rPr lang="en-US" altLang="zh-CN" sz="1800" dirty="0"/>
                        <a:t>19</a:t>
                      </a:r>
                      <a:endParaRPr lang="zh-CN" altLang="en-US" sz="1800" dirty="0"/>
                    </a:p>
                  </a:txBody>
                  <a:tcPr marL="91441" marR="91441" marT="45712" marB="45712"/>
                </a:tc>
                <a:tc>
                  <a:txBody>
                    <a:bodyPr/>
                    <a:lstStyle/>
                    <a:p>
                      <a:r>
                        <a:rPr lang="zh-CN" altLang="en-US" sz="1800" dirty="0"/>
                        <a:t>制作重大安全风险岗位（场所）警标标志</a:t>
                      </a:r>
                      <a:endParaRPr lang="en-US" altLang="zh-CN" sz="1800" dirty="0"/>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2938047578"/>
                  </a:ext>
                </a:extLst>
              </a:tr>
              <a:tr h="370764">
                <a:tc>
                  <a:txBody>
                    <a:bodyPr/>
                    <a:lstStyle/>
                    <a:p>
                      <a:r>
                        <a:rPr lang="en-US" altLang="zh-CN" sz="1800" dirty="0"/>
                        <a:t>20</a:t>
                      </a:r>
                      <a:endParaRPr lang="zh-CN" altLang="en-US" sz="1800" dirty="0"/>
                    </a:p>
                  </a:txBody>
                  <a:tcPr marL="91441" marR="91441"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t>双控体系培训</a:t>
                      </a:r>
                      <a:r>
                        <a:rPr lang="en-US" altLang="zh-CN" sz="1800" dirty="0"/>
                        <a:t>-</a:t>
                      </a:r>
                      <a:r>
                        <a:rPr lang="zh-CN" altLang="en-US" sz="1800" dirty="0"/>
                        <a:t>第二阶段</a:t>
                      </a:r>
                      <a:endParaRPr lang="en-US" altLang="zh-CN" sz="1800" dirty="0"/>
                    </a:p>
                  </a:txBody>
                  <a:tcPr marL="91441" marR="91441" marT="45712" marB="45712"/>
                </a:tc>
                <a:tc>
                  <a:txBody>
                    <a:bodyPr/>
                    <a:lstStyle/>
                    <a:p>
                      <a:endParaRPr lang="zh-CN" altLang="en-US" sz="1800" dirty="0"/>
                    </a:p>
                  </a:txBody>
                  <a:tcPr marL="91441" marR="91441" marT="45712" marB="45712"/>
                </a:tc>
                <a:tc>
                  <a:txBody>
                    <a:bodyPr/>
                    <a:lstStyle/>
                    <a:p>
                      <a:endParaRPr lang="zh-CN" altLang="en-US" sz="1800" dirty="0"/>
                    </a:p>
                  </a:txBody>
                  <a:tcPr marL="91441" marR="91441" marT="45712" marB="45712"/>
                </a:tc>
                <a:extLst>
                  <a:ext uri="{0D108BD9-81ED-4DB2-BD59-A6C34878D82A}">
                    <a16:rowId xmlns="" xmlns:a16="http://schemas.microsoft.com/office/drawing/2014/main" val="3284882528"/>
                  </a:ext>
                </a:extLst>
              </a:tr>
              <a:tr h="370764">
                <a:tc>
                  <a:txBody>
                    <a:bodyPr/>
                    <a:lstStyle/>
                    <a:p>
                      <a:r>
                        <a:rPr lang="en-US" altLang="zh-CN" sz="1800" dirty="0"/>
                        <a:t>21</a:t>
                      </a:r>
                      <a:endParaRPr lang="zh-CN" altLang="en-US" sz="1800" dirty="0"/>
                    </a:p>
                  </a:txBody>
                  <a:tcPr marL="91441" marR="91441" marT="45712" marB="45712"/>
                </a:tc>
                <a:tc>
                  <a:txBody>
                    <a:bodyPr/>
                    <a:lstStyle/>
                    <a:p>
                      <a:endParaRPr lang="en-US" altLang="zh-CN" sz="1800" dirty="0"/>
                    </a:p>
                  </a:txBody>
                  <a:tcPr marL="91441" marR="91441" marT="45712" marB="45712"/>
                </a:tc>
                <a:tc>
                  <a:txBody>
                    <a:bodyPr/>
                    <a:lstStyle/>
                    <a:p>
                      <a:endParaRPr lang="zh-CN" altLang="en-US" sz="1800" dirty="0"/>
                    </a:p>
                  </a:txBody>
                  <a:tcPr marL="91441" marR="91441" marT="45712" marB="45712"/>
                </a:tc>
                <a:tc>
                  <a:txBody>
                    <a:bodyPr/>
                    <a:lstStyle/>
                    <a:p>
                      <a:endParaRPr lang="en-US" altLang="zh-CN" sz="1800" dirty="0"/>
                    </a:p>
                  </a:txBody>
                  <a:tcPr marL="91441" marR="91441" marT="45712" marB="45712"/>
                </a:tc>
                <a:extLst>
                  <a:ext uri="{0D108BD9-81ED-4DB2-BD59-A6C34878D82A}">
                    <a16:rowId xmlns="" xmlns:a16="http://schemas.microsoft.com/office/drawing/2014/main" val="637726844"/>
                  </a:ext>
                </a:extLst>
              </a:tr>
            </a:tbl>
          </a:graphicData>
        </a:graphic>
      </p:graphicFrame>
    </p:spTree>
    <p:extLst>
      <p:ext uri="{BB962C8B-B14F-4D97-AF65-F5344CB8AC3E}">
        <p14:creationId xmlns:p14="http://schemas.microsoft.com/office/powerpoint/2010/main" val="77075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3FFFA4-B758-45D0-BA63-9F9C103B254F}" type="datetime1">
              <a:rPr lang="zh-CN" altLang="en-US" smtClean="0">
                <a:solidFill>
                  <a:srgbClr val="898989"/>
                </a:solidFill>
              </a:rPr>
              <a:pPr/>
              <a:t>2018/9/13</a:t>
            </a:fld>
            <a:endParaRPr lang="zh-CN" altLang="en-US" sz="1800"/>
          </a:p>
        </p:txBody>
      </p:sp>
      <p:sp>
        <p:nvSpPr>
          <p:cNvPr id="38915"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1.2</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开展全员培训教育</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7" name="矩形 5"/>
          <p:cNvSpPr>
            <a:spLocks noChangeArrowheads="1"/>
          </p:cNvSpPr>
          <p:nvPr/>
        </p:nvSpPr>
        <p:spPr bwMode="auto">
          <a:xfrm>
            <a:off x="2279651" y="2187575"/>
            <a:ext cx="6994525"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制定双重预防机制工作的培训计划：</a:t>
            </a:r>
          </a:p>
          <a:p>
            <a:pPr lvl="1">
              <a:lnSpc>
                <a:spcPct val="150000"/>
              </a:lnSpc>
            </a:pPr>
            <a:r>
              <a:rPr lang="zh-CN" altLang="en-US" sz="2000"/>
              <a:t>分层次、分阶段对全员进行培训教育。</a:t>
            </a:r>
          </a:p>
          <a:p>
            <a:pPr>
              <a:lnSpc>
                <a:spcPct val="150000"/>
              </a:lnSpc>
            </a:pPr>
            <a:r>
              <a:rPr lang="zh-CN" altLang="en-US" sz="2000" b="1"/>
              <a:t>培训内容：</a:t>
            </a:r>
          </a:p>
          <a:p>
            <a:pPr lvl="1">
              <a:lnSpc>
                <a:spcPct val="150000"/>
              </a:lnSpc>
            </a:pPr>
            <a:r>
              <a:rPr lang="zh-CN" altLang="en-US" sz="2000"/>
              <a:t>危险点辨识、危险有害因素及防控措施的确定、隐患排查防控措施的落实、隐患治理的内容、要求及闭环管理。</a:t>
            </a:r>
          </a:p>
          <a:p>
            <a:pPr>
              <a:lnSpc>
                <a:spcPct val="150000"/>
              </a:lnSpc>
            </a:pPr>
            <a:r>
              <a:rPr lang="zh-CN" altLang="en-US" sz="2000" b="1"/>
              <a:t>培训要求：</a:t>
            </a:r>
          </a:p>
          <a:p>
            <a:pPr lvl="1">
              <a:lnSpc>
                <a:spcPct val="150000"/>
              </a:lnSpc>
            </a:pPr>
            <a:r>
              <a:rPr lang="zh-CN" altLang="en-US" sz="2000"/>
              <a:t>要保留培训记录，建立培训档案，主要包括企业全员培训课程内容、培训签到表等台账资料。</a:t>
            </a:r>
            <a:endParaRPr lang="zh-CN" altLang="en-US"/>
          </a:p>
        </p:txBody>
      </p:sp>
    </p:spTree>
    <p:extLst>
      <p:ext uri="{BB962C8B-B14F-4D97-AF65-F5344CB8AC3E}">
        <p14:creationId xmlns:p14="http://schemas.microsoft.com/office/powerpoint/2010/main" val="401554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CA5DCAE-ECB0-47CE-9B01-2AF0C8EEC0BB}" type="datetime1">
              <a:rPr lang="zh-CN" altLang="en-US" smtClean="0">
                <a:solidFill>
                  <a:srgbClr val="898989"/>
                </a:solidFill>
              </a:rPr>
              <a:pPr/>
              <a:t>2018/9/13</a:t>
            </a:fld>
            <a:endParaRPr lang="zh-CN" altLang="en-US" sz="1800"/>
          </a:p>
        </p:txBody>
      </p:sp>
      <p:sp>
        <p:nvSpPr>
          <p:cNvPr id="39939"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建立风险防控体系</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矩形 5"/>
          <p:cNvSpPr>
            <a:spLocks noChangeArrowheads="1"/>
          </p:cNvSpPr>
          <p:nvPr/>
        </p:nvSpPr>
        <p:spPr bwMode="auto">
          <a:xfrm>
            <a:off x="2279651" y="2187575"/>
            <a:ext cx="7561263"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t>1.</a:t>
            </a:r>
            <a:r>
              <a:rPr lang="zh-CN" altLang="en-US" sz="2000" b="1"/>
              <a:t>建立风险管控制度。</a:t>
            </a:r>
          </a:p>
          <a:p>
            <a:pPr>
              <a:lnSpc>
                <a:spcPct val="150000"/>
              </a:lnSpc>
            </a:pPr>
            <a:r>
              <a:rPr lang="en-US" altLang="zh-CN" sz="2000" b="1"/>
              <a:t>2. </a:t>
            </a:r>
            <a:r>
              <a:rPr lang="zh-CN" altLang="en-US" sz="2000" b="1"/>
              <a:t>编制作业活动清单</a:t>
            </a:r>
            <a:r>
              <a:rPr lang="zh-CN" altLang="en-US" sz="2000"/>
              <a:t>（参考附件</a:t>
            </a:r>
            <a:r>
              <a:rPr lang="en-US" altLang="zh-CN" sz="2000"/>
              <a:t>2</a:t>
            </a:r>
            <a:r>
              <a:rPr lang="zh-CN" altLang="en-US" sz="2000"/>
              <a:t>）</a:t>
            </a:r>
            <a:r>
              <a:rPr lang="zh-CN" altLang="en-US" sz="2000" b="1"/>
              <a:t>。</a:t>
            </a:r>
          </a:p>
          <a:p>
            <a:pPr>
              <a:lnSpc>
                <a:spcPct val="150000"/>
              </a:lnSpc>
            </a:pPr>
            <a:r>
              <a:rPr lang="en-US" altLang="zh-CN" sz="2000" b="1"/>
              <a:t>3. </a:t>
            </a:r>
            <a:r>
              <a:rPr lang="zh-CN" altLang="en-US" sz="2000" b="1"/>
              <a:t>编制设备设施清单</a:t>
            </a:r>
            <a:r>
              <a:rPr lang="zh-CN" altLang="en-US" sz="2000"/>
              <a:t>（参附件</a:t>
            </a:r>
            <a:r>
              <a:rPr lang="en-US" altLang="zh-CN" sz="2000"/>
              <a:t>4</a:t>
            </a:r>
            <a:r>
              <a:rPr lang="zh-CN" altLang="en-US" sz="2000"/>
              <a:t>）</a:t>
            </a:r>
            <a:r>
              <a:rPr lang="zh-CN" altLang="en-US" sz="2000" b="1"/>
              <a:t>。</a:t>
            </a:r>
          </a:p>
          <a:p>
            <a:pPr>
              <a:lnSpc>
                <a:spcPct val="150000"/>
              </a:lnSpc>
            </a:pPr>
            <a:r>
              <a:rPr lang="en-US" altLang="zh-CN" sz="2000" b="1"/>
              <a:t>4. </a:t>
            </a:r>
            <a:r>
              <a:rPr lang="zh-CN" altLang="en-US" sz="2000" b="1"/>
              <a:t>编制风险点清单。</a:t>
            </a:r>
            <a:r>
              <a:rPr lang="zh-CN" altLang="en-US" sz="2000"/>
              <a:t>（参附件</a:t>
            </a:r>
            <a:r>
              <a:rPr lang="en-US" altLang="zh-CN" sz="2000"/>
              <a:t>1</a:t>
            </a:r>
            <a:r>
              <a:rPr lang="zh-CN" altLang="en-US" sz="2000"/>
              <a:t>）</a:t>
            </a:r>
          </a:p>
          <a:p>
            <a:pPr>
              <a:lnSpc>
                <a:spcPct val="150000"/>
              </a:lnSpc>
            </a:pPr>
            <a:r>
              <a:rPr lang="en-US" altLang="zh-CN" sz="2000" b="1"/>
              <a:t>5. </a:t>
            </a:r>
            <a:r>
              <a:rPr lang="zh-CN" altLang="en-US" sz="2000" b="1"/>
              <a:t>开展危险有害因素辨识</a:t>
            </a:r>
            <a:r>
              <a:rPr lang="zh-CN" altLang="en-US" sz="2000"/>
              <a:t>（风险识别，具体步骤参见附图</a:t>
            </a:r>
            <a:r>
              <a:rPr lang="en-US" altLang="zh-CN" sz="2000"/>
              <a:t>2</a:t>
            </a:r>
            <a:r>
              <a:rPr lang="zh-CN" altLang="en-US" sz="2000"/>
              <a:t>）。</a:t>
            </a:r>
          </a:p>
          <a:p>
            <a:pPr>
              <a:lnSpc>
                <a:spcPct val="150000"/>
              </a:lnSpc>
            </a:pPr>
            <a:r>
              <a:rPr lang="en-US" altLang="zh-CN" sz="2000" b="1"/>
              <a:t>6. </a:t>
            </a:r>
            <a:r>
              <a:rPr lang="zh-CN" altLang="en-US" sz="2000" b="1"/>
              <a:t>编制风险评价记录。</a:t>
            </a:r>
          </a:p>
          <a:p>
            <a:pPr>
              <a:lnSpc>
                <a:spcPct val="150000"/>
              </a:lnSpc>
            </a:pPr>
            <a:r>
              <a:rPr lang="en-US" altLang="zh-CN" sz="2000" b="1"/>
              <a:t>7. </a:t>
            </a:r>
            <a:r>
              <a:rPr lang="zh-CN" altLang="en-US" sz="2000" b="1"/>
              <a:t>编制风险分级管控清单。</a:t>
            </a:r>
          </a:p>
          <a:p>
            <a:pPr>
              <a:lnSpc>
                <a:spcPct val="150000"/>
              </a:lnSpc>
            </a:pPr>
            <a:r>
              <a:rPr lang="zh-CN" altLang="en-US" sz="2000" b="1"/>
              <a:t>风险防控体系建立具体步</a:t>
            </a:r>
            <a:r>
              <a:rPr lang="zh-CN" altLang="en-US"/>
              <a:t>骤参见附图</a:t>
            </a:r>
            <a:r>
              <a:rPr lang="en-US" altLang="zh-CN"/>
              <a:t>2</a:t>
            </a:r>
            <a:endParaRPr lang="zh-CN" altLang="en-US"/>
          </a:p>
        </p:txBody>
      </p:sp>
      <p:graphicFrame>
        <p:nvGraphicFramePr>
          <p:cNvPr id="39942" name="对象 1"/>
          <p:cNvGraphicFramePr>
            <a:graphicFrameLocks noChangeAspect="1"/>
          </p:cNvGraphicFramePr>
          <p:nvPr/>
        </p:nvGraphicFramePr>
        <p:xfrm>
          <a:off x="6527801" y="2674939"/>
          <a:ext cx="728663" cy="530225"/>
        </p:xfrm>
        <a:graphic>
          <a:graphicData uri="http://schemas.openxmlformats.org/presentationml/2006/ole">
            <mc:AlternateContent xmlns:mc="http://schemas.openxmlformats.org/markup-compatibility/2006">
              <mc:Choice xmlns:v="urn:schemas-microsoft-com:vml" Requires="v">
                <p:oleObj spid="_x0000_s1032" name="包装程序外壳对象" showAsIcon="1" r:id="rId8" imgW="731520" imgH="529046" progId="Package">
                  <p:embed/>
                </p:oleObj>
              </mc:Choice>
              <mc:Fallback>
                <p:oleObj name="包装程序外壳对象" showAsIcon="1" r:id="rId8" imgW="731520" imgH="529046" progId="Packag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1" y="2674939"/>
                        <a:ext cx="7286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对象 2"/>
          <p:cNvGraphicFramePr>
            <a:graphicFrameLocks noChangeAspect="1"/>
          </p:cNvGraphicFramePr>
          <p:nvPr/>
        </p:nvGraphicFramePr>
        <p:xfrm>
          <a:off x="4943476" y="4564064"/>
          <a:ext cx="728663" cy="530225"/>
        </p:xfrm>
        <a:graphic>
          <a:graphicData uri="http://schemas.openxmlformats.org/presentationml/2006/ole">
            <mc:AlternateContent xmlns:mc="http://schemas.openxmlformats.org/markup-compatibility/2006">
              <mc:Choice xmlns:v="urn:schemas-microsoft-com:vml" Requires="v">
                <p:oleObj spid="_x0000_s1033" name="包装程序外壳对象" showAsIcon="1" r:id="rId10" imgW="731520" imgH="529046" progId="Package">
                  <p:embed/>
                </p:oleObj>
              </mc:Choice>
              <mc:Fallback>
                <p:oleObj name="包装程序外壳对象" showAsIcon="1" r:id="rId10" imgW="731520" imgH="529046" progId="Packag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3476" y="4564064"/>
                        <a:ext cx="7286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对象 3"/>
          <p:cNvGraphicFramePr>
            <a:graphicFrameLocks noChangeAspect="1"/>
          </p:cNvGraphicFramePr>
          <p:nvPr/>
        </p:nvGraphicFramePr>
        <p:xfrm>
          <a:off x="6527801" y="3240089"/>
          <a:ext cx="728663" cy="530225"/>
        </p:xfrm>
        <a:graphic>
          <a:graphicData uri="http://schemas.openxmlformats.org/presentationml/2006/ole">
            <mc:AlternateContent xmlns:mc="http://schemas.openxmlformats.org/markup-compatibility/2006">
              <mc:Choice xmlns:v="urn:schemas-microsoft-com:vml" Requires="v">
                <p:oleObj spid="_x0000_s1034" name="包装程序外壳对象" showAsIcon="1" r:id="rId12" imgW="731520" imgH="529046" progId="Package">
                  <p:embed/>
                </p:oleObj>
              </mc:Choice>
              <mc:Fallback>
                <p:oleObj name="包装程序外壳对象" showAsIcon="1" r:id="rId12" imgW="731520" imgH="529046" progId="Packag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7801" y="3240089"/>
                        <a:ext cx="7286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5" name="对象 6"/>
          <p:cNvGraphicFramePr>
            <a:graphicFrameLocks noChangeAspect="1"/>
          </p:cNvGraphicFramePr>
          <p:nvPr/>
        </p:nvGraphicFramePr>
        <p:xfrm>
          <a:off x="5970588" y="4579939"/>
          <a:ext cx="728662" cy="530225"/>
        </p:xfrm>
        <a:graphic>
          <a:graphicData uri="http://schemas.openxmlformats.org/presentationml/2006/ole">
            <mc:AlternateContent xmlns:mc="http://schemas.openxmlformats.org/markup-compatibility/2006">
              <mc:Choice xmlns:v="urn:schemas-microsoft-com:vml" Requires="v">
                <p:oleObj spid="_x0000_s1035" name="包装程序外壳对象" showAsIcon="1" r:id="rId14" imgW="731520" imgH="529046" progId="Package">
                  <p:embed/>
                </p:oleObj>
              </mc:Choice>
              <mc:Fallback>
                <p:oleObj name="包装程序外壳对象" showAsIcon="1" r:id="rId14" imgW="731520" imgH="529046" progId="Package">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0588" y="4579939"/>
                        <a:ext cx="7286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6" name="对象 7"/>
          <p:cNvGraphicFramePr>
            <a:graphicFrameLocks noChangeAspect="1"/>
          </p:cNvGraphicFramePr>
          <p:nvPr/>
        </p:nvGraphicFramePr>
        <p:xfrm>
          <a:off x="8175626" y="3333751"/>
          <a:ext cx="728663" cy="530225"/>
        </p:xfrm>
        <a:graphic>
          <a:graphicData uri="http://schemas.openxmlformats.org/presentationml/2006/ole">
            <mc:AlternateContent xmlns:mc="http://schemas.openxmlformats.org/markup-compatibility/2006">
              <mc:Choice xmlns:v="urn:schemas-microsoft-com:vml" Requires="v">
                <p:oleObj spid="_x0000_s1036" name="包装程序外壳对象" showAsIcon="1" r:id="rId16" imgW="731520" imgH="529046" progId="Package">
                  <p:embed/>
                </p:oleObj>
              </mc:Choice>
              <mc:Fallback>
                <p:oleObj name="包装程序外壳对象" showAsIcon="1" r:id="rId16" imgW="731520" imgH="529046" progId="Packag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75626" y="3333751"/>
                        <a:ext cx="7286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7" name="对象 9"/>
          <p:cNvGraphicFramePr>
            <a:graphicFrameLocks noChangeAspect="1"/>
          </p:cNvGraphicFramePr>
          <p:nvPr/>
        </p:nvGraphicFramePr>
        <p:xfrm>
          <a:off x="7177088" y="4951414"/>
          <a:ext cx="728662" cy="530225"/>
        </p:xfrm>
        <a:graphic>
          <a:graphicData uri="http://schemas.openxmlformats.org/presentationml/2006/ole">
            <mc:AlternateContent xmlns:mc="http://schemas.openxmlformats.org/markup-compatibility/2006">
              <mc:Choice xmlns:v="urn:schemas-microsoft-com:vml" Requires="v">
                <p:oleObj spid="_x0000_s1037" name="包装程序外壳对象" showAsIcon="1" r:id="rId18" imgW="731520" imgH="529046" progId="Package">
                  <p:embed/>
                </p:oleObj>
              </mc:Choice>
              <mc:Fallback>
                <p:oleObj name="包装程序外壳对象" showAsIcon="1" r:id="rId18" imgW="731520" imgH="529046" progId="Package">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77088" y="4951414"/>
                        <a:ext cx="7286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617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5E6B34-3E3A-4051-ABFD-8D28CFF1567A}" type="datetime1">
              <a:rPr lang="zh-CN" altLang="en-US" smtClean="0">
                <a:solidFill>
                  <a:srgbClr val="898989"/>
                </a:solidFill>
              </a:rPr>
              <a:pPr/>
              <a:t>2018/9/13</a:t>
            </a:fld>
            <a:endParaRPr lang="zh-CN" altLang="en-US" sz="1800"/>
          </a:p>
        </p:txBody>
      </p:sp>
      <p:sp>
        <p:nvSpPr>
          <p:cNvPr id="40963"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1.3</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建立风险防控体系</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5" name="矩形 5"/>
          <p:cNvSpPr>
            <a:spLocks noChangeArrowheads="1"/>
          </p:cNvSpPr>
          <p:nvPr/>
        </p:nvSpPr>
        <p:spPr bwMode="auto">
          <a:xfrm>
            <a:off x="2279651" y="2187575"/>
            <a:ext cx="7561263"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t>1.</a:t>
            </a:r>
            <a:r>
              <a:rPr lang="zh-CN" altLang="en-US" sz="2000" b="1"/>
              <a:t>建立风险管控制度</a:t>
            </a:r>
            <a:endParaRPr lang="en-US" altLang="zh-CN" sz="2000" b="1"/>
          </a:p>
          <a:p>
            <a:pPr>
              <a:lnSpc>
                <a:spcPct val="150000"/>
              </a:lnSpc>
            </a:pPr>
            <a:r>
              <a:rPr lang="zh-CN" altLang="zh-CN" sz="2000"/>
              <a:t>企业应建立风险管控</a:t>
            </a:r>
            <a:r>
              <a:rPr lang="zh-CN" altLang="zh-CN" sz="2000" b="1"/>
              <a:t>制度</a:t>
            </a:r>
            <a:r>
              <a:rPr lang="zh-CN" altLang="zh-CN" sz="2000"/>
              <a:t>，开展危险有害因素辨识，编制风险点</a:t>
            </a:r>
            <a:r>
              <a:rPr lang="zh-CN" altLang="zh-CN" sz="2000" b="1"/>
              <a:t>清单</a:t>
            </a:r>
            <a:r>
              <a:rPr lang="zh-CN" altLang="zh-CN" sz="2000"/>
              <a:t>、作业活动</a:t>
            </a:r>
            <a:r>
              <a:rPr lang="zh-CN" altLang="zh-CN" sz="2000" b="1"/>
              <a:t>清单</a:t>
            </a:r>
            <a:r>
              <a:rPr lang="zh-CN" altLang="zh-CN" sz="2000"/>
              <a:t>、设备设施</a:t>
            </a:r>
            <a:r>
              <a:rPr lang="zh-CN" altLang="zh-CN" sz="2000" b="1"/>
              <a:t>清单</a:t>
            </a:r>
            <a:r>
              <a:rPr lang="zh-CN" altLang="zh-CN" sz="2000"/>
              <a:t>、风险分析</a:t>
            </a:r>
            <a:r>
              <a:rPr lang="zh-CN" altLang="zh-CN" sz="2000" b="1"/>
              <a:t>记录</a:t>
            </a:r>
            <a:r>
              <a:rPr lang="zh-CN" altLang="zh-CN" sz="2000"/>
              <a:t>、风险</a:t>
            </a:r>
            <a:r>
              <a:rPr lang="zh-CN" altLang="zh-CN" sz="2000" b="1"/>
              <a:t>分级管控清</a:t>
            </a:r>
            <a:r>
              <a:rPr lang="zh-CN" altLang="zh-CN" sz="2000"/>
              <a:t>单等有关记录文件</a:t>
            </a:r>
            <a:r>
              <a:rPr lang="en-US" altLang="zh-CN" sz="2000"/>
              <a:t>,</a:t>
            </a:r>
            <a:r>
              <a:rPr lang="zh-CN" altLang="zh-CN"/>
              <a:t>主要内容：</a:t>
            </a:r>
            <a:endParaRPr lang="en-US" altLang="zh-CN"/>
          </a:p>
          <a:p>
            <a:pPr>
              <a:lnSpc>
                <a:spcPct val="150000"/>
              </a:lnSpc>
            </a:pPr>
            <a:endParaRPr lang="zh-CN" altLang="zh-CN"/>
          </a:p>
          <a:p>
            <a:pPr>
              <a:lnSpc>
                <a:spcPct val="120000"/>
              </a:lnSpc>
            </a:pPr>
            <a:r>
              <a:rPr lang="zh-CN" altLang="zh-CN"/>
              <a:t>（ １） 针对本单位类型和特点，全方位、全过程辨识生产工艺、 设备设施、作业环境、安全管理、操作行为、职业健康等方面存在的 风险点，做到系统全面无遗漏，制定</a:t>
            </a:r>
            <a:r>
              <a:rPr lang="zh-CN" altLang="zh-CN" b="1"/>
              <a:t>风险点清单</a:t>
            </a:r>
            <a:r>
              <a:rPr lang="zh-CN" altLang="zh-CN"/>
              <a:t>。</a:t>
            </a:r>
          </a:p>
          <a:p>
            <a:pPr>
              <a:lnSpc>
                <a:spcPct val="120000"/>
              </a:lnSpc>
            </a:pPr>
            <a:r>
              <a:rPr lang="en-US" altLang="zh-CN"/>
              <a:t> </a:t>
            </a:r>
            <a:r>
              <a:rPr lang="zh-CN" altLang="zh-CN"/>
              <a:t>（ ２） 针对本单位类型和特点，分析列出本单位所有作业活动， 制定所有</a:t>
            </a:r>
            <a:r>
              <a:rPr lang="zh-CN" altLang="zh-CN" b="1"/>
              <a:t>作业活动清单</a:t>
            </a:r>
            <a:r>
              <a:rPr lang="zh-CN" altLang="zh-CN"/>
              <a:t>。</a:t>
            </a:r>
          </a:p>
          <a:p>
            <a:pPr>
              <a:lnSpc>
                <a:spcPct val="120000"/>
              </a:lnSpc>
            </a:pPr>
            <a:r>
              <a:rPr lang="en-US" altLang="zh-CN"/>
              <a:t> </a:t>
            </a:r>
            <a:r>
              <a:rPr lang="zh-CN" altLang="zh-CN"/>
              <a:t>（ ３） 针对本单位类型和特点， 列出本单位主要</a:t>
            </a:r>
            <a:r>
              <a:rPr lang="zh-CN" altLang="zh-CN" b="1"/>
              <a:t>设备、 设施清单。</a:t>
            </a:r>
            <a:endParaRPr lang="zh-CN" altLang="zh-CN"/>
          </a:p>
          <a:p>
            <a:pPr>
              <a:lnSpc>
                <a:spcPct val="150000"/>
              </a:lnSpc>
            </a:pPr>
            <a:endParaRPr lang="zh-CN" altLang="en-US" sz="2000" b="1"/>
          </a:p>
        </p:txBody>
      </p:sp>
    </p:spTree>
    <p:extLst>
      <p:ext uri="{BB962C8B-B14F-4D97-AF65-F5344CB8AC3E}">
        <p14:creationId xmlns:p14="http://schemas.microsoft.com/office/powerpoint/2010/main" val="83384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AD526C-5962-4CD4-93B9-4A647F9483E2}" type="datetime1">
              <a:rPr lang="zh-CN" altLang="en-US" smtClean="0">
                <a:solidFill>
                  <a:srgbClr val="898989"/>
                </a:solidFill>
              </a:rPr>
              <a:pPr/>
              <a:t>2018/9/13</a:t>
            </a:fld>
            <a:endParaRPr lang="zh-CN" altLang="en-US" sz="1800"/>
          </a:p>
        </p:txBody>
      </p:sp>
      <p:sp>
        <p:nvSpPr>
          <p:cNvPr id="41987"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1.4</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建立隐患排查体系</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9" name="矩形 5"/>
          <p:cNvSpPr>
            <a:spLocks noChangeArrowheads="1"/>
          </p:cNvSpPr>
          <p:nvPr/>
        </p:nvSpPr>
        <p:spPr bwMode="auto">
          <a:xfrm>
            <a:off x="2279651" y="2187575"/>
            <a:ext cx="7561263"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风险防控排查清单：</a:t>
            </a:r>
          </a:p>
          <a:p>
            <a:pPr lvl="1">
              <a:lnSpc>
                <a:spcPct val="150000"/>
              </a:lnSpc>
            </a:pPr>
            <a:r>
              <a:rPr lang="zh-CN" altLang="en-US" sz="2000"/>
              <a:t>根据各风险点的控制措施和标准、规程要求，编制该排查单元的排查清单。</a:t>
            </a:r>
            <a:endParaRPr lang="en-US" altLang="zh-CN" sz="2000"/>
          </a:p>
          <a:p>
            <a:pPr lvl="1">
              <a:lnSpc>
                <a:spcPct val="150000"/>
              </a:lnSpc>
            </a:pPr>
            <a:r>
              <a:rPr lang="zh-CN" altLang="en-US" sz="2000"/>
              <a:t>排查内容应包括工程技术、管理措施、培训教育、个体防护、应急处置等控制措施。</a:t>
            </a:r>
          </a:p>
          <a:p>
            <a:pPr>
              <a:lnSpc>
                <a:spcPct val="150000"/>
              </a:lnSpc>
            </a:pPr>
            <a:r>
              <a:rPr lang="zh-CN" altLang="en-US" sz="2000" b="1"/>
              <a:t>基础管理类隐患排查清单：</a:t>
            </a:r>
          </a:p>
          <a:p>
            <a:pPr lvl="1">
              <a:lnSpc>
                <a:spcPct val="150000"/>
              </a:lnSpc>
            </a:pPr>
            <a:r>
              <a:rPr lang="zh-CN" altLang="en-US" sz="2000"/>
              <a:t>依据有关法律法规、技术标准、规程等逐项编制。</a:t>
            </a:r>
            <a:endParaRPr lang="en-US" altLang="zh-CN" sz="2000"/>
          </a:p>
          <a:p>
            <a:pPr lvl="1">
              <a:lnSpc>
                <a:spcPct val="150000"/>
              </a:lnSpc>
            </a:pPr>
            <a:r>
              <a:rPr lang="zh-CN" altLang="zh-CN" sz="1200"/>
              <a:t>《 危险化学品企业事故隐患排查治理实施导则》、</a:t>
            </a:r>
            <a:endParaRPr lang="en-US" altLang="zh-CN" sz="1200"/>
          </a:p>
          <a:p>
            <a:pPr lvl="1">
              <a:lnSpc>
                <a:spcPct val="150000"/>
              </a:lnSpc>
            </a:pPr>
            <a:r>
              <a:rPr lang="zh-CN" altLang="zh-CN" sz="1200"/>
              <a:t>《 化工和危险化学品生产经营单位重大生产 安全事故隐患判定标准（ 试行） 》、</a:t>
            </a:r>
            <a:endParaRPr lang="en-US" altLang="zh-CN" sz="1200"/>
          </a:p>
          <a:p>
            <a:pPr lvl="1">
              <a:lnSpc>
                <a:spcPct val="150000"/>
              </a:lnSpc>
            </a:pPr>
            <a:r>
              <a:rPr lang="zh-CN" altLang="zh-CN" sz="1200"/>
              <a:t>《 工贸行业重大生产安全事故隐 患判定标准（ ２０１７ 版） 》</a:t>
            </a:r>
            <a:endParaRPr lang="zh-CN" altLang="en-US" sz="1200"/>
          </a:p>
          <a:p>
            <a:pPr lvl="1">
              <a:lnSpc>
                <a:spcPct val="150000"/>
              </a:lnSpc>
            </a:pPr>
            <a:r>
              <a:rPr lang="zh-CN" altLang="en-US" sz="2000"/>
              <a:t>至少应包括：排查项目、排查内容与排查标准等信息。</a:t>
            </a:r>
          </a:p>
        </p:txBody>
      </p:sp>
    </p:spTree>
    <p:extLst>
      <p:ext uri="{BB962C8B-B14F-4D97-AF65-F5344CB8AC3E}">
        <p14:creationId xmlns:p14="http://schemas.microsoft.com/office/powerpoint/2010/main" val="233472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C45AA5-6673-462C-84BC-609648DFF920}" type="datetime1">
              <a:rPr lang="zh-CN" altLang="en-US" smtClean="0">
                <a:solidFill>
                  <a:srgbClr val="898989"/>
                </a:solidFill>
              </a:rPr>
              <a:pPr/>
              <a:t>2018/9/13</a:t>
            </a:fld>
            <a:endParaRPr lang="zh-CN" altLang="en-US" sz="1800"/>
          </a:p>
        </p:txBody>
      </p:sp>
      <p:sp>
        <p:nvSpPr>
          <p:cNvPr id="43011" name="Rectangle 2"/>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eaLnBrk="1" hangingPunct="1"/>
            <a:r>
              <a:rPr lang="en-US" altLang="zh-CN" sz="32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1.5</a:t>
            </a:r>
            <a:r>
              <a:rPr lang="zh-CN" altLang="en-US" sz="3200" dirty="0">
                <a:solidFill>
                  <a:srgbClr val="0070C0"/>
                </a:solidFill>
                <a:latin typeface="黑体" panose="02010609060101010101" pitchFamily="49" charset="-122"/>
                <a:ea typeface="黑体" panose="02010609060101010101" pitchFamily="49" charset="-122"/>
                <a:sym typeface="黑体" panose="02010609060101010101" pitchFamily="49" charset="-122"/>
              </a:rPr>
              <a:t>常态化管理</a:t>
            </a:r>
            <a:endParaRPr lang="zh-CN" altLang="zh-CN" sz="3200" dirty="0"/>
          </a:p>
        </p:txBody>
      </p:sp>
      <p:graphicFrame>
        <p:nvGraphicFramePr>
          <p:cNvPr id="5" name="图示 4">
            <a:extLst>
              <a:ext uri="{FF2B5EF4-FFF2-40B4-BE49-F238E27FC236}">
                <a16:creationId xmlns="" xmlns:a16="http://schemas.microsoft.com/office/drawing/2014/main" id="{7EF87B61-BA8D-4569-91EC-24C20992AFE1}"/>
              </a:ext>
            </a:extLst>
          </p:cNvPr>
          <p:cNvGraphicFramePr/>
          <p:nvPr/>
        </p:nvGraphicFramePr>
        <p:xfrm>
          <a:off x="1847706" y="924941"/>
          <a:ext cx="8496589" cy="136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3" name="矩形 5"/>
          <p:cNvSpPr>
            <a:spLocks noChangeArrowheads="1"/>
          </p:cNvSpPr>
          <p:nvPr/>
        </p:nvSpPr>
        <p:spPr bwMode="auto">
          <a:xfrm>
            <a:off x="2279650" y="2187575"/>
            <a:ext cx="6840538" cy="4516438"/>
          </a:xfrm>
          <a:prstGeom prst="rect">
            <a:avLst/>
          </a:prstGeom>
          <a:solidFill>
            <a:schemeClr val="bg1"/>
          </a:solidFill>
          <a:ln w="9525" algn="ctr">
            <a:solidFill>
              <a:srgbClr val="FF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t>建立双重预防机制考核机制：</a:t>
            </a:r>
          </a:p>
          <a:p>
            <a:pPr lvl="1">
              <a:lnSpc>
                <a:spcPct val="150000"/>
              </a:lnSpc>
            </a:pPr>
            <a:r>
              <a:rPr lang="en-US" altLang="zh-CN" sz="2000"/>
              <a:t>1. </a:t>
            </a:r>
            <a:r>
              <a:rPr lang="zh-CN" altLang="en-US" sz="2000"/>
              <a:t>将双重预防机制开展情况纳入企业安全责任目标考核范围；</a:t>
            </a:r>
          </a:p>
          <a:p>
            <a:pPr lvl="1">
              <a:lnSpc>
                <a:spcPct val="150000"/>
              </a:lnSpc>
            </a:pPr>
            <a:r>
              <a:rPr lang="en-US" altLang="zh-CN" sz="2000"/>
              <a:t>2. </a:t>
            </a:r>
            <a:r>
              <a:rPr lang="zh-CN" altLang="en-US" sz="2000"/>
              <a:t>每年定期组织对各个车间（部门）及班组的双重预防机制开展情况进行考核；</a:t>
            </a:r>
          </a:p>
          <a:p>
            <a:pPr lvl="1">
              <a:lnSpc>
                <a:spcPct val="150000"/>
              </a:lnSpc>
            </a:pPr>
            <a:r>
              <a:rPr lang="en-US" altLang="zh-CN" sz="2000"/>
              <a:t>3. </a:t>
            </a:r>
            <a:r>
              <a:rPr lang="zh-CN" altLang="en-US" sz="2000"/>
              <a:t>将考核的情况纳入对车间（部门）班组的奖惩中。</a:t>
            </a:r>
          </a:p>
        </p:txBody>
      </p:sp>
    </p:spTree>
    <p:extLst>
      <p:ext uri="{BB962C8B-B14F-4D97-AF65-F5344CB8AC3E}">
        <p14:creationId xmlns:p14="http://schemas.microsoft.com/office/powerpoint/2010/main" val="2238176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solidFill>
                  <a:srgbClr val="0070C0"/>
                </a:solidFill>
                <a:latin typeface="黑体" panose="02010609060101010101" pitchFamily="49" charset="-122"/>
                <a:ea typeface="黑体" panose="02010609060101010101" pitchFamily="49" charset="-122"/>
                <a:sym typeface="黑体" panose="02010609060101010101" pitchFamily="49" charset="-122"/>
              </a:rPr>
              <a:t>2</a:t>
            </a:r>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a:t>
            </a:r>
            <a:r>
              <a:rPr lang="zh-CN" altLang="en-US"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企业风险防控体系建立步骤</a:t>
            </a:r>
            <a:endParaRPr lang="zh-CN" altLang="en-US"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343107315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宽屏</PresentationFormat>
  <Paragraphs>408</Paragraphs>
  <Slides>35</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3" baseType="lpstr">
      <vt:lpstr>黑体</vt:lpstr>
      <vt:lpstr>宋体</vt:lpstr>
      <vt:lpstr>Arial</vt:lpstr>
      <vt:lpstr>Calibri</vt:lpstr>
      <vt:lpstr>Calibri Light</vt:lpstr>
      <vt:lpstr>Wingdings</vt:lpstr>
      <vt:lpstr>Office 主题</vt:lpstr>
      <vt:lpstr>包装程序外壳对象</vt:lpstr>
      <vt:lpstr>课件目录 1.企业事故双重预防机制创建工作流程 2.企业风险防控体系建立步骤 3.企业隐患排查治理体系建立步骤 4.双控体工作计划</vt:lpstr>
      <vt:lpstr>1.企业事故双重预防机制创建工作流程</vt:lpstr>
      <vt:lpstr>1.1成立工作领导小组</vt:lpstr>
      <vt:lpstr>1.2开展全员培训教育</vt:lpstr>
      <vt:lpstr>1.3建立风险防控体系</vt:lpstr>
      <vt:lpstr>1.3建立风险防控体系</vt:lpstr>
      <vt:lpstr>1.4建立隐患排查体系</vt:lpstr>
      <vt:lpstr>1.5常态化管理</vt:lpstr>
      <vt:lpstr>2.企业风险防控体系建立步骤</vt:lpstr>
      <vt:lpstr>2.1风险点划分</vt:lpstr>
      <vt:lpstr>2.1.1风险点划分</vt:lpstr>
      <vt:lpstr>2.1.2风险点排查</vt:lpstr>
      <vt:lpstr>2.2风险辨识</vt:lpstr>
      <vt:lpstr>2.3风险分级</vt:lpstr>
      <vt:lpstr>2.3风险分级</vt:lpstr>
      <vt:lpstr>2.3风险分级</vt:lpstr>
      <vt:lpstr>2.4确认防控措施</vt:lpstr>
      <vt:lpstr>2.4确定防控措施-7项原则</vt:lpstr>
      <vt:lpstr>2.4确定防控措施-7项原则</vt:lpstr>
      <vt:lpstr>2.4确定防控措施-分级管控</vt:lpstr>
      <vt:lpstr>2.5风险公告</vt:lpstr>
      <vt:lpstr>2.5风险公告</vt:lpstr>
      <vt:lpstr>2.5风险公告</vt:lpstr>
      <vt:lpstr>2.5风险公告</vt:lpstr>
      <vt:lpstr>3.5风险公告</vt:lpstr>
      <vt:lpstr>2.5风险公告</vt:lpstr>
      <vt:lpstr>3.企业隐患排查治理体系建立步骤</vt:lpstr>
      <vt:lpstr>3.1完善隐患排查制度</vt:lpstr>
      <vt:lpstr>3.2明确排查计划和标准</vt:lpstr>
      <vt:lpstr>3.3开展隐患排查工作</vt:lpstr>
      <vt:lpstr>3.4隐患治理</vt:lpstr>
      <vt:lpstr>3.5复查评估和报告</vt:lpstr>
      <vt:lpstr>4.双控体工作计划</vt:lpstr>
      <vt:lpstr>4.工作计划及分工</vt:lpstr>
      <vt:lpstr>4.工作计划及分工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课件目录 1.企业事故双重预防机制创建工作流程 2.企业风险防控体系建立步骤 3.企业隐患排查治理体系建立步骤 4.双控体工作计划</dc:title>
  <dc:creator>haijiang Pan</dc:creator>
  <cp:lastModifiedBy>haijiang Pan</cp:lastModifiedBy>
  <cp:revision>1</cp:revision>
  <dcterms:created xsi:type="dcterms:W3CDTF">2018-09-12T13:02:33Z</dcterms:created>
  <dcterms:modified xsi:type="dcterms:W3CDTF">2018-09-13T02:23:45Z</dcterms:modified>
</cp:coreProperties>
</file>